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58" r:id="rId4"/>
    <p:sldId id="260" r:id="rId5"/>
    <p:sldId id="261" r:id="rId6"/>
    <p:sldId id="259" r:id="rId7"/>
    <p:sldId id="283" r:id="rId8"/>
    <p:sldId id="264" r:id="rId9"/>
    <p:sldId id="292" r:id="rId10"/>
    <p:sldId id="275" r:id="rId11"/>
    <p:sldId id="268" r:id="rId12"/>
    <p:sldId id="276" r:id="rId13"/>
    <p:sldId id="293" r:id="rId14"/>
    <p:sldId id="294" r:id="rId15"/>
    <p:sldId id="262" r:id="rId16"/>
    <p:sldId id="288" r:id="rId17"/>
    <p:sldId id="271" r:id="rId18"/>
  </p:sldIdLst>
  <p:sldSz cx="9144000" cy="5143500" type="screen16x9"/>
  <p:notesSz cx="6858000" cy="9144000"/>
  <p:embeddedFontLst>
    <p:embeddedFont>
      <p:font typeface="DM Sans" pitchFamily="2" charset="0"/>
      <p:regular r:id="rId20"/>
    </p:embeddedFont>
    <p:embeddedFont>
      <p:font typeface="Nunito Light" pitchFamily="2" charset="0"/>
      <p:regular r:id="rId21"/>
    </p:embeddedFont>
    <p:embeddedFont>
      <p:font typeface="Onest" panose="020B0604020202020204" charset="0"/>
      <p:regular r:id="rId22"/>
      <p:bold r:id="rId23"/>
    </p:embeddedFont>
    <p:embeddedFont>
      <p:font typeface="Onest SemiBold" panose="020B0604020202020204" charset="0"/>
      <p:bold r:id="rId24"/>
    </p:embeddedFont>
    <p:embeddedFont>
      <p:font typeface="Open Sans" panose="020B0606030504020204" pitchFamily="3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585" userDrawn="1">
          <p15:clr>
            <a:srgbClr val="747775"/>
          </p15:clr>
        </p15:guide>
        <p15:guide id="2" pos="2915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634" y="91"/>
      </p:cViewPr>
      <p:guideLst>
        <p:guide orient="horz" pos="1585"/>
        <p:guide pos="291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Google Shape;1203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" name="Google Shape;1204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" name="Google Shape;1400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2a82a3b4511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2a82a3b4511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" name="Google Shape;1225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Google Shape;1090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2a82a3b451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2a82a3b451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g54dda1946d_4_2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" name="Google Shape;1388;g54dda1946d_4_2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325" y="638050"/>
            <a:ext cx="5445000" cy="214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 b="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754250"/>
            <a:ext cx="23295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3651175" y="650293"/>
            <a:ext cx="4779600" cy="11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latin typeface="Onest"/>
                <a:ea typeface="Onest"/>
                <a:cs typeface="Onest"/>
                <a:sym typeface="Ones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1"/>
          </p:nvPr>
        </p:nvSpPr>
        <p:spPr>
          <a:xfrm>
            <a:off x="3651175" y="1792807"/>
            <a:ext cx="4779600" cy="4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2439300" y="2108250"/>
            <a:ext cx="4265400" cy="8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2" hasCustomPrompt="1"/>
          </p:nvPr>
        </p:nvSpPr>
        <p:spPr>
          <a:xfrm>
            <a:off x="4083000" y="1458741"/>
            <a:ext cx="978000" cy="64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2954100" y="2969259"/>
            <a:ext cx="32358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" name="Google Shape;59;p13"/>
          <p:cNvGrpSpPr/>
          <p:nvPr/>
        </p:nvGrpSpPr>
        <p:grpSpPr>
          <a:xfrm>
            <a:off x="-2482993" y="-2983531"/>
            <a:ext cx="13325661" cy="8789800"/>
            <a:chOff x="-2482993" y="-2983531"/>
            <a:chExt cx="13325661" cy="8789800"/>
          </a:xfrm>
        </p:grpSpPr>
        <p:sp>
          <p:nvSpPr>
            <p:cNvPr id="60" name="Google Shape;60;p13"/>
            <p:cNvSpPr/>
            <p:nvPr/>
          </p:nvSpPr>
          <p:spPr>
            <a:xfrm rot="6297690" flipH="1">
              <a:off x="-2414557" y="-2036341"/>
              <a:ext cx="5043107" cy="4014080"/>
            </a:xfrm>
            <a:custGeom>
              <a:avLst/>
              <a:gdLst/>
              <a:ahLst/>
              <a:cxnLst/>
              <a:rect l="l" t="t" r="r" b="b"/>
              <a:pathLst>
                <a:path w="2741009" h="2181716" extrusionOk="0">
                  <a:moveTo>
                    <a:pt x="2223830" y="2023534"/>
                  </a:moveTo>
                  <a:cubicBezTo>
                    <a:pt x="2223830" y="2023534"/>
                    <a:pt x="2473297" y="1979709"/>
                    <a:pt x="2644264" y="1797184"/>
                  </a:cubicBezTo>
                  <a:cubicBezTo>
                    <a:pt x="2815231" y="1614658"/>
                    <a:pt x="2730951" y="1153289"/>
                    <a:pt x="2611516" y="979914"/>
                  </a:cubicBezTo>
                  <a:cubicBezTo>
                    <a:pt x="2492080" y="806539"/>
                    <a:pt x="2337487" y="624014"/>
                    <a:pt x="2267174" y="345169"/>
                  </a:cubicBezTo>
                  <a:cubicBezTo>
                    <a:pt x="2196861" y="66324"/>
                    <a:pt x="1761497" y="-53112"/>
                    <a:pt x="1309278" y="22018"/>
                  </a:cubicBezTo>
                  <a:cubicBezTo>
                    <a:pt x="857058" y="97147"/>
                    <a:pt x="845500" y="443415"/>
                    <a:pt x="630226" y="560443"/>
                  </a:cubicBezTo>
                  <a:cubicBezTo>
                    <a:pt x="414953" y="677471"/>
                    <a:pt x="166448" y="745376"/>
                    <a:pt x="37862" y="1143657"/>
                  </a:cubicBezTo>
                  <a:cubicBezTo>
                    <a:pt x="-90724" y="1541937"/>
                    <a:pt x="112991" y="1946960"/>
                    <a:pt x="576288" y="2120335"/>
                  </a:cubicBezTo>
                  <a:cubicBezTo>
                    <a:pt x="1040065" y="2293229"/>
                    <a:pt x="2128955" y="2048577"/>
                    <a:pt x="2223830" y="20235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7220877" y="2837224"/>
              <a:ext cx="3621791" cy="2969045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720000" y="2179026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2"/>
          </p:nvPr>
        </p:nvSpPr>
        <p:spPr>
          <a:xfrm>
            <a:off x="3419271" y="2179026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3"/>
          </p:nvPr>
        </p:nvSpPr>
        <p:spPr>
          <a:xfrm>
            <a:off x="720000" y="3912200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4"/>
          </p:nvPr>
        </p:nvSpPr>
        <p:spPr>
          <a:xfrm>
            <a:off x="3419271" y="3912200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5"/>
          </p:nvPr>
        </p:nvSpPr>
        <p:spPr>
          <a:xfrm>
            <a:off x="6118550" y="2179026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6"/>
          </p:nvPr>
        </p:nvSpPr>
        <p:spPr>
          <a:xfrm>
            <a:off x="6118550" y="3912200"/>
            <a:ext cx="23055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2354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latin typeface="Onest"/>
                <a:ea typeface="Onest"/>
                <a:cs typeface="Onest"/>
                <a:sym typeface="One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29680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latin typeface="Onest"/>
                <a:ea typeface="Onest"/>
                <a:cs typeface="Onest"/>
                <a:sym typeface="One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9" hasCustomPrompt="1"/>
          </p:nvPr>
        </p:nvSpPr>
        <p:spPr>
          <a:xfrm>
            <a:off x="3419271" y="12354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latin typeface="Onest"/>
                <a:ea typeface="Onest"/>
                <a:cs typeface="Onest"/>
                <a:sym typeface="One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 idx="13" hasCustomPrompt="1"/>
          </p:nvPr>
        </p:nvSpPr>
        <p:spPr>
          <a:xfrm>
            <a:off x="3419271" y="29680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latin typeface="Onest"/>
                <a:ea typeface="Onest"/>
                <a:cs typeface="Onest"/>
                <a:sym typeface="One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title" idx="14" hasCustomPrompt="1"/>
          </p:nvPr>
        </p:nvSpPr>
        <p:spPr>
          <a:xfrm>
            <a:off x="6118549" y="1235420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latin typeface="Onest"/>
                <a:ea typeface="Onest"/>
                <a:cs typeface="Onest"/>
                <a:sym typeface="One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 idx="15" hasCustomPrompt="1"/>
          </p:nvPr>
        </p:nvSpPr>
        <p:spPr>
          <a:xfrm>
            <a:off x="6118549" y="29680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>
                <a:latin typeface="Onest"/>
                <a:ea typeface="Onest"/>
                <a:cs typeface="Onest"/>
                <a:sym typeface="Ones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6"/>
          </p:nvPr>
        </p:nvSpPr>
        <p:spPr>
          <a:xfrm>
            <a:off x="720000" y="173669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17"/>
          </p:nvPr>
        </p:nvSpPr>
        <p:spPr>
          <a:xfrm>
            <a:off x="3419271" y="173669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ubTitle" idx="18"/>
          </p:nvPr>
        </p:nvSpPr>
        <p:spPr>
          <a:xfrm>
            <a:off x="6118550" y="173669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19"/>
          </p:nvPr>
        </p:nvSpPr>
        <p:spPr>
          <a:xfrm>
            <a:off x="720000" y="3469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ubTitle" idx="20"/>
          </p:nvPr>
        </p:nvSpPr>
        <p:spPr>
          <a:xfrm>
            <a:off x="3419271" y="3469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21"/>
          </p:nvPr>
        </p:nvSpPr>
        <p:spPr>
          <a:xfrm>
            <a:off x="6118550" y="34693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83" name="Google Shape;83;p14"/>
          <p:cNvSpPr/>
          <p:nvPr/>
        </p:nvSpPr>
        <p:spPr>
          <a:xfrm rot="10800000" flipH="1">
            <a:off x="6056225" y="-1833349"/>
            <a:ext cx="2894524" cy="2372851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1829875" y="3402263"/>
            <a:ext cx="5484300" cy="5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ubTitle" idx="1"/>
          </p:nvPr>
        </p:nvSpPr>
        <p:spPr>
          <a:xfrm>
            <a:off x="1829825" y="1122013"/>
            <a:ext cx="5484300" cy="225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88" name="Google Shape;88;p15"/>
          <p:cNvGrpSpPr/>
          <p:nvPr/>
        </p:nvGrpSpPr>
        <p:grpSpPr>
          <a:xfrm>
            <a:off x="-2231550" y="857726"/>
            <a:ext cx="11585368" cy="7725203"/>
            <a:chOff x="-2231550" y="857726"/>
            <a:chExt cx="11585368" cy="7725203"/>
          </a:xfrm>
        </p:grpSpPr>
        <p:sp>
          <p:nvSpPr>
            <p:cNvPr id="89" name="Google Shape;89;p15"/>
            <p:cNvSpPr/>
            <p:nvPr/>
          </p:nvSpPr>
          <p:spPr>
            <a:xfrm rot="-3022893" flipH="1">
              <a:off x="4818670" y="4404383"/>
              <a:ext cx="4029808" cy="3207540"/>
            </a:xfrm>
            <a:custGeom>
              <a:avLst/>
              <a:gdLst/>
              <a:ahLst/>
              <a:cxnLst/>
              <a:rect l="l" t="t" r="r" b="b"/>
              <a:pathLst>
                <a:path w="2741009" h="2181716" extrusionOk="0">
                  <a:moveTo>
                    <a:pt x="2223830" y="2023534"/>
                  </a:moveTo>
                  <a:cubicBezTo>
                    <a:pt x="2223830" y="2023534"/>
                    <a:pt x="2473297" y="1979709"/>
                    <a:pt x="2644264" y="1797184"/>
                  </a:cubicBezTo>
                  <a:cubicBezTo>
                    <a:pt x="2815231" y="1614658"/>
                    <a:pt x="2730951" y="1153289"/>
                    <a:pt x="2611516" y="979914"/>
                  </a:cubicBezTo>
                  <a:cubicBezTo>
                    <a:pt x="2492080" y="806539"/>
                    <a:pt x="2337487" y="624014"/>
                    <a:pt x="2267174" y="345169"/>
                  </a:cubicBezTo>
                  <a:cubicBezTo>
                    <a:pt x="2196861" y="66324"/>
                    <a:pt x="1761497" y="-53112"/>
                    <a:pt x="1309278" y="22018"/>
                  </a:cubicBezTo>
                  <a:cubicBezTo>
                    <a:pt x="857058" y="97147"/>
                    <a:pt x="845500" y="443415"/>
                    <a:pt x="630226" y="560443"/>
                  </a:cubicBezTo>
                  <a:cubicBezTo>
                    <a:pt x="414953" y="677471"/>
                    <a:pt x="166448" y="745376"/>
                    <a:pt x="37862" y="1143657"/>
                  </a:cubicBezTo>
                  <a:cubicBezTo>
                    <a:pt x="-90724" y="1541937"/>
                    <a:pt x="112991" y="1946960"/>
                    <a:pt x="576288" y="2120335"/>
                  </a:cubicBezTo>
                  <a:cubicBezTo>
                    <a:pt x="1040065" y="2293229"/>
                    <a:pt x="2128955" y="2048577"/>
                    <a:pt x="2223830" y="20235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-2231550" y="857726"/>
              <a:ext cx="2894524" cy="2372851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720000" y="1302300"/>
            <a:ext cx="38427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ubTitle" idx="1"/>
          </p:nvPr>
        </p:nvSpPr>
        <p:spPr>
          <a:xfrm>
            <a:off x="720000" y="2934000"/>
            <a:ext cx="3842700" cy="9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>
            <a:spLocks noGrp="1"/>
          </p:cNvSpPr>
          <p:nvPr>
            <p:ph type="pic" idx="2"/>
          </p:nvPr>
        </p:nvSpPr>
        <p:spPr>
          <a:xfrm>
            <a:off x="5064425" y="539500"/>
            <a:ext cx="3258900" cy="4064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828355" y="1465200"/>
            <a:ext cx="26508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1"/>
          </p:nvPr>
        </p:nvSpPr>
        <p:spPr>
          <a:xfrm>
            <a:off x="828355" y="2528400"/>
            <a:ext cx="26508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-1526000" y="3971376"/>
            <a:ext cx="2894524" cy="2372851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069758" y="1384660"/>
            <a:ext cx="2697300" cy="113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1"/>
          </p:nvPr>
        </p:nvSpPr>
        <p:spPr>
          <a:xfrm>
            <a:off x="5069879" y="2531504"/>
            <a:ext cx="2697300" cy="11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/>
          <p:nvPr/>
        </p:nvSpPr>
        <p:spPr>
          <a:xfrm rot="-3022893" flipH="1">
            <a:off x="5842445" y="4404383"/>
            <a:ext cx="4029808" cy="3207540"/>
          </a:xfrm>
          <a:custGeom>
            <a:avLst/>
            <a:gdLst/>
            <a:ahLst/>
            <a:cxnLst/>
            <a:rect l="l" t="t" r="r" b="b"/>
            <a:pathLst>
              <a:path w="2741009" h="2181716" extrusionOk="0">
                <a:moveTo>
                  <a:pt x="2223830" y="2023534"/>
                </a:moveTo>
                <a:cubicBezTo>
                  <a:pt x="2223830" y="2023534"/>
                  <a:pt x="2473297" y="1979709"/>
                  <a:pt x="2644264" y="1797184"/>
                </a:cubicBezTo>
                <a:cubicBezTo>
                  <a:pt x="2815231" y="1614658"/>
                  <a:pt x="2730951" y="1153289"/>
                  <a:pt x="2611516" y="979914"/>
                </a:cubicBezTo>
                <a:cubicBezTo>
                  <a:pt x="2492080" y="806539"/>
                  <a:pt x="2337487" y="624014"/>
                  <a:pt x="2267174" y="345169"/>
                </a:cubicBezTo>
                <a:cubicBezTo>
                  <a:pt x="2196861" y="66324"/>
                  <a:pt x="1761497" y="-53112"/>
                  <a:pt x="1309278" y="22018"/>
                </a:cubicBezTo>
                <a:cubicBezTo>
                  <a:pt x="857058" y="97147"/>
                  <a:pt x="845500" y="443415"/>
                  <a:pt x="630226" y="560443"/>
                </a:cubicBezTo>
                <a:cubicBezTo>
                  <a:pt x="414953" y="677471"/>
                  <a:pt x="166448" y="745376"/>
                  <a:pt x="37862" y="1143657"/>
                </a:cubicBezTo>
                <a:cubicBezTo>
                  <a:pt x="-90724" y="1541937"/>
                  <a:pt x="112991" y="1946960"/>
                  <a:pt x="576288" y="2120335"/>
                </a:cubicBezTo>
                <a:cubicBezTo>
                  <a:pt x="1040065" y="2293229"/>
                  <a:pt x="2128955" y="2048577"/>
                  <a:pt x="2223830" y="20235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6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2582613" y="1501276"/>
            <a:ext cx="3978600" cy="66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subTitle" idx="1"/>
          </p:nvPr>
        </p:nvSpPr>
        <p:spPr>
          <a:xfrm>
            <a:off x="2582800" y="2222025"/>
            <a:ext cx="3978600" cy="14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0" name="Google Shape;110;p19"/>
          <p:cNvGrpSpPr/>
          <p:nvPr/>
        </p:nvGrpSpPr>
        <p:grpSpPr>
          <a:xfrm>
            <a:off x="-2152673" y="-321333"/>
            <a:ext cx="14292998" cy="6737977"/>
            <a:chOff x="-2152673" y="-321333"/>
            <a:chExt cx="14292998" cy="6737977"/>
          </a:xfrm>
        </p:grpSpPr>
        <p:sp>
          <p:nvSpPr>
            <p:cNvPr id="111" name="Google Shape;111;p19"/>
            <p:cNvSpPr/>
            <p:nvPr/>
          </p:nvSpPr>
          <p:spPr>
            <a:xfrm rot="10800000">
              <a:off x="8038538" y="-321333"/>
              <a:ext cx="4101787" cy="3362533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" name="Google Shape;112;p19"/>
            <p:cNvSpPr/>
            <p:nvPr/>
          </p:nvSpPr>
          <p:spPr>
            <a:xfrm>
              <a:off x="-2152673" y="3447599"/>
              <a:ext cx="3621791" cy="2969045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19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1995460" y="1465200"/>
            <a:ext cx="26508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ubTitle" idx="1"/>
          </p:nvPr>
        </p:nvSpPr>
        <p:spPr>
          <a:xfrm>
            <a:off x="1995460" y="2528400"/>
            <a:ext cx="2650800" cy="114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-1526000" y="3971376"/>
            <a:ext cx="2894524" cy="2372851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8" name="Google Shape;118;p20"/>
          <p:cNvSpPr/>
          <p:nvPr/>
        </p:nvSpPr>
        <p:spPr>
          <a:xfrm rot="-7198611">
            <a:off x="6982509" y="-1322001"/>
            <a:ext cx="2896551" cy="2374513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5" y="1656000"/>
            <a:ext cx="3819300" cy="8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006488"/>
            <a:ext cx="978000" cy="649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225" y="3721001"/>
            <a:ext cx="2484900" cy="77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subTitle" idx="1"/>
          </p:nvPr>
        </p:nvSpPr>
        <p:spPr>
          <a:xfrm>
            <a:off x="4477221" y="2950050"/>
            <a:ext cx="2809500" cy="11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subTitle" idx="2"/>
          </p:nvPr>
        </p:nvSpPr>
        <p:spPr>
          <a:xfrm>
            <a:off x="720000" y="2950050"/>
            <a:ext cx="2809500" cy="116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3"/>
          </p:nvPr>
        </p:nvSpPr>
        <p:spPr>
          <a:xfrm>
            <a:off x="720012" y="2467350"/>
            <a:ext cx="2809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ubTitle" idx="4"/>
          </p:nvPr>
        </p:nvSpPr>
        <p:spPr>
          <a:xfrm>
            <a:off x="4477235" y="2467350"/>
            <a:ext cx="2809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26" name="Google Shape;126;p21"/>
          <p:cNvSpPr/>
          <p:nvPr/>
        </p:nvSpPr>
        <p:spPr>
          <a:xfrm>
            <a:off x="8489525" y="2129676"/>
            <a:ext cx="2894524" cy="2372851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1"/>
          </p:nvPr>
        </p:nvSpPr>
        <p:spPr>
          <a:xfrm>
            <a:off x="4995293" y="1567650"/>
            <a:ext cx="2799600" cy="24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2"/>
          </p:nvPr>
        </p:nvSpPr>
        <p:spPr>
          <a:xfrm>
            <a:off x="1349088" y="1567650"/>
            <a:ext cx="2799600" cy="24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/>
          <p:nvPr/>
        </p:nvSpPr>
        <p:spPr>
          <a:xfrm rot="-3022893" flipH="1">
            <a:off x="4818670" y="4404383"/>
            <a:ext cx="4029808" cy="3207540"/>
          </a:xfrm>
          <a:custGeom>
            <a:avLst/>
            <a:gdLst/>
            <a:ahLst/>
            <a:cxnLst/>
            <a:rect l="l" t="t" r="r" b="b"/>
            <a:pathLst>
              <a:path w="2741009" h="2181716" extrusionOk="0">
                <a:moveTo>
                  <a:pt x="2223830" y="2023534"/>
                </a:moveTo>
                <a:cubicBezTo>
                  <a:pt x="2223830" y="2023534"/>
                  <a:pt x="2473297" y="1979709"/>
                  <a:pt x="2644264" y="1797184"/>
                </a:cubicBezTo>
                <a:cubicBezTo>
                  <a:pt x="2815231" y="1614658"/>
                  <a:pt x="2730951" y="1153289"/>
                  <a:pt x="2611516" y="979914"/>
                </a:cubicBezTo>
                <a:cubicBezTo>
                  <a:pt x="2492080" y="806539"/>
                  <a:pt x="2337487" y="624014"/>
                  <a:pt x="2267174" y="345169"/>
                </a:cubicBezTo>
                <a:cubicBezTo>
                  <a:pt x="2196861" y="66324"/>
                  <a:pt x="1761497" y="-53112"/>
                  <a:pt x="1309278" y="22018"/>
                </a:cubicBezTo>
                <a:cubicBezTo>
                  <a:pt x="857058" y="97147"/>
                  <a:pt x="845500" y="443415"/>
                  <a:pt x="630226" y="560443"/>
                </a:cubicBezTo>
                <a:cubicBezTo>
                  <a:pt x="414953" y="677471"/>
                  <a:pt x="166448" y="745376"/>
                  <a:pt x="37862" y="1143657"/>
                </a:cubicBezTo>
                <a:cubicBezTo>
                  <a:pt x="-90724" y="1541937"/>
                  <a:pt x="112991" y="1946960"/>
                  <a:pt x="576288" y="2120335"/>
                </a:cubicBezTo>
                <a:cubicBezTo>
                  <a:pt x="1040065" y="2293229"/>
                  <a:pt x="2128955" y="2048577"/>
                  <a:pt x="2223830" y="20235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8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852000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body" idx="2"/>
          </p:nvPr>
        </p:nvSpPr>
        <p:spPr>
          <a:xfrm>
            <a:off x="4572025" y="1215750"/>
            <a:ext cx="3852000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/>
          <p:nvPr/>
        </p:nvSpPr>
        <p:spPr>
          <a:xfrm rot="-3022893" flipH="1">
            <a:off x="5842445" y="4404383"/>
            <a:ext cx="4029808" cy="3207540"/>
          </a:xfrm>
          <a:custGeom>
            <a:avLst/>
            <a:gdLst/>
            <a:ahLst/>
            <a:cxnLst/>
            <a:rect l="l" t="t" r="r" b="b"/>
            <a:pathLst>
              <a:path w="2741009" h="2181716" extrusionOk="0">
                <a:moveTo>
                  <a:pt x="2223830" y="2023534"/>
                </a:moveTo>
                <a:cubicBezTo>
                  <a:pt x="2223830" y="2023534"/>
                  <a:pt x="2473297" y="1979709"/>
                  <a:pt x="2644264" y="1797184"/>
                </a:cubicBezTo>
                <a:cubicBezTo>
                  <a:pt x="2815231" y="1614658"/>
                  <a:pt x="2730951" y="1153289"/>
                  <a:pt x="2611516" y="979914"/>
                </a:cubicBezTo>
                <a:cubicBezTo>
                  <a:pt x="2492080" y="806539"/>
                  <a:pt x="2337487" y="624014"/>
                  <a:pt x="2267174" y="345169"/>
                </a:cubicBezTo>
                <a:cubicBezTo>
                  <a:pt x="2196861" y="66324"/>
                  <a:pt x="1761497" y="-53112"/>
                  <a:pt x="1309278" y="22018"/>
                </a:cubicBezTo>
                <a:cubicBezTo>
                  <a:pt x="857058" y="97147"/>
                  <a:pt x="845500" y="443415"/>
                  <a:pt x="630226" y="560443"/>
                </a:cubicBezTo>
                <a:cubicBezTo>
                  <a:pt x="414953" y="677471"/>
                  <a:pt x="166448" y="745376"/>
                  <a:pt x="37862" y="1143657"/>
                </a:cubicBezTo>
                <a:cubicBezTo>
                  <a:pt x="-90724" y="1541937"/>
                  <a:pt x="112991" y="1946960"/>
                  <a:pt x="576288" y="2120335"/>
                </a:cubicBezTo>
                <a:cubicBezTo>
                  <a:pt x="1040065" y="2293229"/>
                  <a:pt x="2128955" y="2048577"/>
                  <a:pt x="2223830" y="20235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subTitle" idx="1"/>
          </p:nvPr>
        </p:nvSpPr>
        <p:spPr>
          <a:xfrm>
            <a:off x="713225" y="2963452"/>
            <a:ext cx="23055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2"/>
          </p:nvPr>
        </p:nvSpPr>
        <p:spPr>
          <a:xfrm>
            <a:off x="3415858" y="2963452"/>
            <a:ext cx="23055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ubTitle" idx="3"/>
          </p:nvPr>
        </p:nvSpPr>
        <p:spPr>
          <a:xfrm>
            <a:off x="6118498" y="2963452"/>
            <a:ext cx="23055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4"/>
          <p:cNvSpPr txBox="1">
            <a:spLocks noGrp="1"/>
          </p:cNvSpPr>
          <p:nvPr>
            <p:ph type="subTitle" idx="4"/>
          </p:nvPr>
        </p:nvSpPr>
        <p:spPr>
          <a:xfrm>
            <a:off x="713225" y="2471791"/>
            <a:ext cx="2305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subTitle" idx="5"/>
          </p:nvPr>
        </p:nvSpPr>
        <p:spPr>
          <a:xfrm>
            <a:off x="3415862" y="2471791"/>
            <a:ext cx="2305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7" name="Google Shape;147;p24"/>
          <p:cNvSpPr txBox="1">
            <a:spLocks noGrp="1"/>
          </p:cNvSpPr>
          <p:nvPr>
            <p:ph type="subTitle" idx="6"/>
          </p:nvPr>
        </p:nvSpPr>
        <p:spPr>
          <a:xfrm>
            <a:off x="6118499" y="2471791"/>
            <a:ext cx="2305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48" name="Google Shape;148;p24"/>
          <p:cNvSpPr/>
          <p:nvPr/>
        </p:nvSpPr>
        <p:spPr>
          <a:xfrm flipH="1">
            <a:off x="-662350" y="4318051"/>
            <a:ext cx="2894524" cy="2372851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5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5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51" name="Google Shape;151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5"/>
          <p:cNvSpPr txBox="1">
            <a:spLocks noGrp="1"/>
          </p:cNvSpPr>
          <p:nvPr>
            <p:ph type="subTitle" idx="1"/>
          </p:nvPr>
        </p:nvSpPr>
        <p:spPr>
          <a:xfrm>
            <a:off x="851075" y="2664050"/>
            <a:ext cx="2305500" cy="15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25"/>
          <p:cNvSpPr txBox="1">
            <a:spLocks noGrp="1"/>
          </p:cNvSpPr>
          <p:nvPr>
            <p:ph type="subTitle" idx="2"/>
          </p:nvPr>
        </p:nvSpPr>
        <p:spPr>
          <a:xfrm>
            <a:off x="3419246" y="2664050"/>
            <a:ext cx="2305500" cy="15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4" name="Google Shape;154;p25"/>
          <p:cNvSpPr txBox="1">
            <a:spLocks noGrp="1"/>
          </p:cNvSpPr>
          <p:nvPr>
            <p:ph type="subTitle" idx="3"/>
          </p:nvPr>
        </p:nvSpPr>
        <p:spPr>
          <a:xfrm>
            <a:off x="5987425" y="2664050"/>
            <a:ext cx="2305500" cy="15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subTitle" idx="4"/>
          </p:nvPr>
        </p:nvSpPr>
        <p:spPr>
          <a:xfrm>
            <a:off x="851075" y="2181350"/>
            <a:ext cx="2305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subTitle" idx="5"/>
          </p:nvPr>
        </p:nvSpPr>
        <p:spPr>
          <a:xfrm>
            <a:off x="3419250" y="2181350"/>
            <a:ext cx="2305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6"/>
          </p:nvPr>
        </p:nvSpPr>
        <p:spPr>
          <a:xfrm>
            <a:off x="5987424" y="2181350"/>
            <a:ext cx="2305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58" name="Google Shape;158;p25"/>
          <p:cNvSpPr/>
          <p:nvPr/>
        </p:nvSpPr>
        <p:spPr>
          <a:xfrm rot="-3022893" flipH="1">
            <a:off x="5842445" y="4404383"/>
            <a:ext cx="4029808" cy="3207540"/>
          </a:xfrm>
          <a:custGeom>
            <a:avLst/>
            <a:gdLst/>
            <a:ahLst/>
            <a:cxnLst/>
            <a:rect l="l" t="t" r="r" b="b"/>
            <a:pathLst>
              <a:path w="2741009" h="2181716" extrusionOk="0">
                <a:moveTo>
                  <a:pt x="2223830" y="2023534"/>
                </a:moveTo>
                <a:cubicBezTo>
                  <a:pt x="2223830" y="2023534"/>
                  <a:pt x="2473297" y="1979709"/>
                  <a:pt x="2644264" y="1797184"/>
                </a:cubicBezTo>
                <a:cubicBezTo>
                  <a:pt x="2815231" y="1614658"/>
                  <a:pt x="2730951" y="1153289"/>
                  <a:pt x="2611516" y="979914"/>
                </a:cubicBezTo>
                <a:cubicBezTo>
                  <a:pt x="2492080" y="806539"/>
                  <a:pt x="2337487" y="624014"/>
                  <a:pt x="2267174" y="345169"/>
                </a:cubicBezTo>
                <a:cubicBezTo>
                  <a:pt x="2196861" y="66324"/>
                  <a:pt x="1761497" y="-53112"/>
                  <a:pt x="1309278" y="22018"/>
                </a:cubicBezTo>
                <a:cubicBezTo>
                  <a:pt x="857058" y="97147"/>
                  <a:pt x="845500" y="443415"/>
                  <a:pt x="630226" y="560443"/>
                </a:cubicBezTo>
                <a:cubicBezTo>
                  <a:pt x="414953" y="677471"/>
                  <a:pt x="166448" y="745376"/>
                  <a:pt x="37862" y="1143657"/>
                </a:cubicBezTo>
                <a:cubicBezTo>
                  <a:pt x="-90724" y="1541937"/>
                  <a:pt x="112991" y="1946960"/>
                  <a:pt x="576288" y="2120335"/>
                </a:cubicBezTo>
                <a:cubicBezTo>
                  <a:pt x="1040065" y="2293229"/>
                  <a:pt x="2128955" y="2048577"/>
                  <a:pt x="2223830" y="20235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61" name="Google Shape;161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1"/>
          </p:nvPr>
        </p:nvSpPr>
        <p:spPr>
          <a:xfrm>
            <a:off x="2172966" y="191282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subTitle" idx="2"/>
          </p:nvPr>
        </p:nvSpPr>
        <p:spPr>
          <a:xfrm>
            <a:off x="4986070" y="191282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3"/>
          </p:nvPr>
        </p:nvSpPr>
        <p:spPr>
          <a:xfrm>
            <a:off x="2172966" y="34735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4"/>
          </p:nvPr>
        </p:nvSpPr>
        <p:spPr>
          <a:xfrm>
            <a:off x="4986070" y="347357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5"/>
          </p:nvPr>
        </p:nvSpPr>
        <p:spPr>
          <a:xfrm>
            <a:off x="2172950" y="1430025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subTitle" idx="6"/>
          </p:nvPr>
        </p:nvSpPr>
        <p:spPr>
          <a:xfrm>
            <a:off x="2172955" y="2990875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ubTitle" idx="7"/>
          </p:nvPr>
        </p:nvSpPr>
        <p:spPr>
          <a:xfrm>
            <a:off x="4986050" y="1430025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ubTitle" idx="8"/>
          </p:nvPr>
        </p:nvSpPr>
        <p:spPr>
          <a:xfrm>
            <a:off x="4986055" y="2990875"/>
            <a:ext cx="1978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70" name="Google Shape;170;p26"/>
          <p:cNvSpPr/>
          <p:nvPr/>
        </p:nvSpPr>
        <p:spPr>
          <a:xfrm>
            <a:off x="-2231550" y="857726"/>
            <a:ext cx="2894524" cy="2372851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7"/>
          <p:cNvSpPr txBox="1">
            <a:spLocks noGrp="1"/>
          </p:cNvSpPr>
          <p:nvPr>
            <p:ph type="subTitle" idx="1"/>
          </p:nvPr>
        </p:nvSpPr>
        <p:spPr>
          <a:xfrm>
            <a:off x="720009" y="1912726"/>
            <a:ext cx="2099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subTitle" idx="2"/>
          </p:nvPr>
        </p:nvSpPr>
        <p:spPr>
          <a:xfrm>
            <a:off x="3331400" y="1912726"/>
            <a:ext cx="2099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7"/>
          <p:cNvSpPr txBox="1">
            <a:spLocks noGrp="1"/>
          </p:cNvSpPr>
          <p:nvPr>
            <p:ph type="subTitle" idx="3"/>
          </p:nvPr>
        </p:nvSpPr>
        <p:spPr>
          <a:xfrm>
            <a:off x="720009" y="3473600"/>
            <a:ext cx="2099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subTitle" idx="4"/>
          </p:nvPr>
        </p:nvSpPr>
        <p:spPr>
          <a:xfrm>
            <a:off x="3331400" y="3473600"/>
            <a:ext cx="2099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subTitle" idx="5"/>
          </p:nvPr>
        </p:nvSpPr>
        <p:spPr>
          <a:xfrm>
            <a:off x="5942791" y="1912726"/>
            <a:ext cx="2099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subTitle" idx="6"/>
          </p:nvPr>
        </p:nvSpPr>
        <p:spPr>
          <a:xfrm>
            <a:off x="5942791" y="3473600"/>
            <a:ext cx="20994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subTitle" idx="7"/>
          </p:nvPr>
        </p:nvSpPr>
        <p:spPr>
          <a:xfrm>
            <a:off x="720950" y="1430025"/>
            <a:ext cx="2097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subTitle" idx="8"/>
          </p:nvPr>
        </p:nvSpPr>
        <p:spPr>
          <a:xfrm>
            <a:off x="3332347" y="1430025"/>
            <a:ext cx="2097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subTitle" idx="9"/>
          </p:nvPr>
        </p:nvSpPr>
        <p:spPr>
          <a:xfrm>
            <a:off x="5943745" y="1430025"/>
            <a:ext cx="2097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subTitle" idx="13"/>
          </p:nvPr>
        </p:nvSpPr>
        <p:spPr>
          <a:xfrm>
            <a:off x="720950" y="2990875"/>
            <a:ext cx="2097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ubTitle" idx="14"/>
          </p:nvPr>
        </p:nvSpPr>
        <p:spPr>
          <a:xfrm>
            <a:off x="3332347" y="2990875"/>
            <a:ext cx="2097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5" name="Google Shape;185;p27"/>
          <p:cNvSpPr txBox="1">
            <a:spLocks noGrp="1"/>
          </p:cNvSpPr>
          <p:nvPr>
            <p:ph type="subTitle" idx="15"/>
          </p:nvPr>
        </p:nvSpPr>
        <p:spPr>
          <a:xfrm>
            <a:off x="5943745" y="2990875"/>
            <a:ext cx="2097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86" name="Google Shape;186;p27"/>
          <p:cNvSpPr/>
          <p:nvPr/>
        </p:nvSpPr>
        <p:spPr>
          <a:xfrm rot="-10112933" flipH="1">
            <a:off x="8292602" y="-335457"/>
            <a:ext cx="2893948" cy="2372379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eight columns">
  <p:cSld name="CUSTOM_14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subTitle" idx="1"/>
          </p:nvPr>
        </p:nvSpPr>
        <p:spPr>
          <a:xfrm>
            <a:off x="720000" y="1988751"/>
            <a:ext cx="1840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8"/>
          <p:cNvSpPr txBox="1">
            <a:spLocks noGrp="1"/>
          </p:cNvSpPr>
          <p:nvPr>
            <p:ph type="subTitle" idx="2"/>
          </p:nvPr>
        </p:nvSpPr>
        <p:spPr>
          <a:xfrm>
            <a:off x="720000" y="3495950"/>
            <a:ext cx="1840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subTitle" idx="3"/>
          </p:nvPr>
        </p:nvSpPr>
        <p:spPr>
          <a:xfrm>
            <a:off x="720825" y="1506050"/>
            <a:ext cx="183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93" name="Google Shape;193;p28"/>
          <p:cNvSpPr txBox="1">
            <a:spLocks noGrp="1"/>
          </p:cNvSpPr>
          <p:nvPr>
            <p:ph type="subTitle" idx="4"/>
          </p:nvPr>
        </p:nvSpPr>
        <p:spPr>
          <a:xfrm>
            <a:off x="720825" y="3013225"/>
            <a:ext cx="183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94" name="Google Shape;194;p28"/>
          <p:cNvSpPr txBox="1">
            <a:spLocks noGrp="1"/>
          </p:cNvSpPr>
          <p:nvPr>
            <p:ph type="subTitle" idx="5"/>
          </p:nvPr>
        </p:nvSpPr>
        <p:spPr>
          <a:xfrm>
            <a:off x="2636691" y="1988751"/>
            <a:ext cx="1840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8"/>
          <p:cNvSpPr txBox="1">
            <a:spLocks noGrp="1"/>
          </p:cNvSpPr>
          <p:nvPr>
            <p:ph type="subTitle" idx="6"/>
          </p:nvPr>
        </p:nvSpPr>
        <p:spPr>
          <a:xfrm>
            <a:off x="2636691" y="3495950"/>
            <a:ext cx="1840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28"/>
          <p:cNvSpPr txBox="1">
            <a:spLocks noGrp="1"/>
          </p:cNvSpPr>
          <p:nvPr>
            <p:ph type="subTitle" idx="7"/>
          </p:nvPr>
        </p:nvSpPr>
        <p:spPr>
          <a:xfrm>
            <a:off x="2637516" y="1506050"/>
            <a:ext cx="183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97" name="Google Shape;197;p28"/>
          <p:cNvSpPr txBox="1">
            <a:spLocks noGrp="1"/>
          </p:cNvSpPr>
          <p:nvPr>
            <p:ph type="subTitle" idx="8"/>
          </p:nvPr>
        </p:nvSpPr>
        <p:spPr>
          <a:xfrm>
            <a:off x="2637516" y="3013225"/>
            <a:ext cx="183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98" name="Google Shape;198;p28"/>
          <p:cNvSpPr txBox="1">
            <a:spLocks noGrp="1"/>
          </p:cNvSpPr>
          <p:nvPr>
            <p:ph type="subTitle" idx="9"/>
          </p:nvPr>
        </p:nvSpPr>
        <p:spPr>
          <a:xfrm>
            <a:off x="4553382" y="1988751"/>
            <a:ext cx="1840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8"/>
          <p:cNvSpPr txBox="1">
            <a:spLocks noGrp="1"/>
          </p:cNvSpPr>
          <p:nvPr>
            <p:ph type="subTitle" idx="13"/>
          </p:nvPr>
        </p:nvSpPr>
        <p:spPr>
          <a:xfrm>
            <a:off x="4553382" y="3495950"/>
            <a:ext cx="1840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subTitle" idx="14"/>
          </p:nvPr>
        </p:nvSpPr>
        <p:spPr>
          <a:xfrm>
            <a:off x="4554207" y="1506050"/>
            <a:ext cx="183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subTitle" idx="15"/>
          </p:nvPr>
        </p:nvSpPr>
        <p:spPr>
          <a:xfrm>
            <a:off x="4554207" y="3013225"/>
            <a:ext cx="183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subTitle" idx="16"/>
          </p:nvPr>
        </p:nvSpPr>
        <p:spPr>
          <a:xfrm>
            <a:off x="6470073" y="1988751"/>
            <a:ext cx="1840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17"/>
          </p:nvPr>
        </p:nvSpPr>
        <p:spPr>
          <a:xfrm>
            <a:off x="6470048" y="3495950"/>
            <a:ext cx="18402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8"/>
          <p:cNvSpPr txBox="1">
            <a:spLocks noGrp="1"/>
          </p:cNvSpPr>
          <p:nvPr>
            <p:ph type="subTitle" idx="18"/>
          </p:nvPr>
        </p:nvSpPr>
        <p:spPr>
          <a:xfrm>
            <a:off x="6470898" y="1506050"/>
            <a:ext cx="183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5" name="Google Shape;205;p28"/>
          <p:cNvSpPr txBox="1">
            <a:spLocks noGrp="1"/>
          </p:cNvSpPr>
          <p:nvPr>
            <p:ph type="subTitle" idx="19"/>
          </p:nvPr>
        </p:nvSpPr>
        <p:spPr>
          <a:xfrm>
            <a:off x="6470873" y="3013225"/>
            <a:ext cx="1839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06" name="Google Shape;206;p28"/>
          <p:cNvSpPr/>
          <p:nvPr/>
        </p:nvSpPr>
        <p:spPr>
          <a:xfrm flipH="1">
            <a:off x="-662350" y="4318051"/>
            <a:ext cx="2894524" cy="2372851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0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209" name="Google Shape;209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9"/>
          <p:cNvSpPr/>
          <p:nvPr/>
        </p:nvSpPr>
        <p:spPr>
          <a:xfrm rot="-10112933" flipH="1">
            <a:off x="8292602" y="-335457"/>
            <a:ext cx="2893948" cy="2372379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213" name="Google Shape;213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30"/>
          <p:cNvSpPr/>
          <p:nvPr/>
        </p:nvSpPr>
        <p:spPr>
          <a:xfrm>
            <a:off x="-2275900" y="3110226"/>
            <a:ext cx="2894524" cy="2372851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13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217" name="Google Shape;217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31"/>
          <p:cNvSpPr/>
          <p:nvPr/>
        </p:nvSpPr>
        <p:spPr>
          <a:xfrm rot="-3022893" flipH="1">
            <a:off x="4818670" y="4404383"/>
            <a:ext cx="4029808" cy="3207540"/>
          </a:xfrm>
          <a:custGeom>
            <a:avLst/>
            <a:gdLst/>
            <a:ahLst/>
            <a:cxnLst/>
            <a:rect l="l" t="t" r="r" b="b"/>
            <a:pathLst>
              <a:path w="2741009" h="2181716" extrusionOk="0">
                <a:moveTo>
                  <a:pt x="2223830" y="2023534"/>
                </a:moveTo>
                <a:cubicBezTo>
                  <a:pt x="2223830" y="2023534"/>
                  <a:pt x="2473297" y="1979709"/>
                  <a:pt x="2644264" y="1797184"/>
                </a:cubicBezTo>
                <a:cubicBezTo>
                  <a:pt x="2815231" y="1614658"/>
                  <a:pt x="2730951" y="1153289"/>
                  <a:pt x="2611516" y="979914"/>
                </a:cubicBezTo>
                <a:cubicBezTo>
                  <a:pt x="2492080" y="806539"/>
                  <a:pt x="2337487" y="624014"/>
                  <a:pt x="2267174" y="345169"/>
                </a:cubicBezTo>
                <a:cubicBezTo>
                  <a:pt x="2196861" y="66324"/>
                  <a:pt x="1761497" y="-53112"/>
                  <a:pt x="1309278" y="22018"/>
                </a:cubicBezTo>
                <a:cubicBezTo>
                  <a:pt x="857058" y="97147"/>
                  <a:pt x="845500" y="443415"/>
                  <a:pt x="630226" y="560443"/>
                </a:cubicBezTo>
                <a:cubicBezTo>
                  <a:pt x="414953" y="677471"/>
                  <a:pt x="166448" y="745376"/>
                  <a:pt x="37862" y="1143657"/>
                </a:cubicBezTo>
                <a:cubicBezTo>
                  <a:pt x="-90724" y="1541937"/>
                  <a:pt x="112991" y="1946960"/>
                  <a:pt x="576288" y="2120335"/>
                </a:cubicBezTo>
                <a:cubicBezTo>
                  <a:pt x="1040065" y="2293229"/>
                  <a:pt x="2128955" y="2048577"/>
                  <a:pt x="2223830" y="202353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title" hasCustomPrompt="1"/>
          </p:nvPr>
        </p:nvSpPr>
        <p:spPr>
          <a:xfrm>
            <a:off x="2433150" y="642075"/>
            <a:ext cx="4277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2" name="Google Shape;222;p32"/>
          <p:cNvSpPr txBox="1">
            <a:spLocks noGrp="1"/>
          </p:cNvSpPr>
          <p:nvPr>
            <p:ph type="subTitle" idx="1"/>
          </p:nvPr>
        </p:nvSpPr>
        <p:spPr>
          <a:xfrm>
            <a:off x="2433150" y="1330996"/>
            <a:ext cx="4277700" cy="4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3" name="Google Shape;223;p32"/>
          <p:cNvSpPr txBox="1">
            <a:spLocks noGrp="1"/>
          </p:cNvSpPr>
          <p:nvPr>
            <p:ph type="title" idx="2" hasCustomPrompt="1"/>
          </p:nvPr>
        </p:nvSpPr>
        <p:spPr>
          <a:xfrm>
            <a:off x="2433150" y="1994334"/>
            <a:ext cx="4277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4" name="Google Shape;224;p32"/>
          <p:cNvSpPr txBox="1">
            <a:spLocks noGrp="1"/>
          </p:cNvSpPr>
          <p:nvPr>
            <p:ph type="subTitle" idx="3"/>
          </p:nvPr>
        </p:nvSpPr>
        <p:spPr>
          <a:xfrm>
            <a:off x="2433150" y="2683251"/>
            <a:ext cx="4277700" cy="4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5" name="Google Shape;225;p32"/>
          <p:cNvSpPr txBox="1">
            <a:spLocks noGrp="1"/>
          </p:cNvSpPr>
          <p:nvPr>
            <p:ph type="title" idx="4" hasCustomPrompt="1"/>
          </p:nvPr>
        </p:nvSpPr>
        <p:spPr>
          <a:xfrm>
            <a:off x="2433150" y="3346594"/>
            <a:ext cx="42777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600">
                <a:latin typeface="Onest"/>
                <a:ea typeface="Onest"/>
                <a:cs typeface="Onest"/>
                <a:sym typeface="Ones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26" name="Google Shape;226;p32"/>
          <p:cNvSpPr txBox="1">
            <a:spLocks noGrp="1"/>
          </p:cNvSpPr>
          <p:nvPr>
            <p:ph type="subTitle" idx="5"/>
          </p:nvPr>
        </p:nvSpPr>
        <p:spPr>
          <a:xfrm>
            <a:off x="2433150" y="4035524"/>
            <a:ext cx="4277700" cy="4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27" name="Google Shape;227;p32"/>
          <p:cNvGrpSpPr/>
          <p:nvPr/>
        </p:nvGrpSpPr>
        <p:grpSpPr>
          <a:xfrm>
            <a:off x="-257425" y="-1614299"/>
            <a:ext cx="11641474" cy="6116826"/>
            <a:chOff x="-257425" y="-1614299"/>
            <a:chExt cx="11641474" cy="6116826"/>
          </a:xfrm>
        </p:grpSpPr>
        <p:sp>
          <p:nvSpPr>
            <p:cNvPr id="228" name="Google Shape;228;p32"/>
            <p:cNvSpPr/>
            <p:nvPr/>
          </p:nvSpPr>
          <p:spPr>
            <a:xfrm>
              <a:off x="8489525" y="2129676"/>
              <a:ext cx="2894524" cy="2372851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29" name="Google Shape;229;p32"/>
            <p:cNvSpPr/>
            <p:nvPr/>
          </p:nvSpPr>
          <p:spPr>
            <a:xfrm rot="10800000">
              <a:off x="-257425" y="-1614299"/>
              <a:ext cx="2894524" cy="2372851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3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13257" y="539500"/>
            <a:ext cx="37482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subTitle" idx="1"/>
          </p:nvPr>
        </p:nvSpPr>
        <p:spPr>
          <a:xfrm>
            <a:off x="713225" y="1598200"/>
            <a:ext cx="3748200" cy="11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33"/>
          <p:cNvSpPr txBox="1"/>
          <p:nvPr/>
        </p:nvSpPr>
        <p:spPr>
          <a:xfrm>
            <a:off x="713225" y="3886075"/>
            <a:ext cx="3748200" cy="7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CREDITS: This presentation template was created by </a:t>
            </a:r>
            <a:r>
              <a:rPr lang="en-GB" sz="1200" b="1" u="sng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2"/>
              </a:rPr>
              <a:t>Slidesgo</a:t>
            </a:r>
            <a:r>
              <a:rPr lang="en-GB" sz="120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, and includes icons by </a:t>
            </a:r>
            <a:r>
              <a:rPr lang="en-GB" sz="1200" b="1" u="sng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3"/>
              </a:rPr>
              <a:t>Flaticon</a:t>
            </a:r>
            <a:r>
              <a:rPr lang="en-GB" sz="120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, and infographics &amp; images by </a:t>
            </a:r>
            <a:r>
              <a:rPr lang="en-GB" sz="1200" b="1" u="sng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  <a:hlinkClick r:id="rId4"/>
              </a:rPr>
              <a:t>Freepik</a:t>
            </a:r>
            <a:r>
              <a:rPr lang="en-GB" sz="1200" b="1" u="sng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rPr>
              <a:t> </a:t>
            </a:r>
            <a:endParaRPr sz="1200" b="1" u="sng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grpSp>
        <p:nvGrpSpPr>
          <p:cNvPr id="237" name="Google Shape;237;p34"/>
          <p:cNvGrpSpPr/>
          <p:nvPr/>
        </p:nvGrpSpPr>
        <p:grpSpPr>
          <a:xfrm>
            <a:off x="-1625475" y="-1614299"/>
            <a:ext cx="10528124" cy="7230701"/>
            <a:chOff x="-1625475" y="-1614299"/>
            <a:chExt cx="10528124" cy="7230701"/>
          </a:xfrm>
        </p:grpSpPr>
        <p:sp>
          <p:nvSpPr>
            <p:cNvPr id="238" name="Google Shape;238;p34"/>
            <p:cNvSpPr/>
            <p:nvPr/>
          </p:nvSpPr>
          <p:spPr>
            <a:xfrm>
              <a:off x="-1625475" y="3243551"/>
              <a:ext cx="2894524" cy="2372851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239" name="Google Shape;239;p34"/>
            <p:cNvSpPr/>
            <p:nvPr/>
          </p:nvSpPr>
          <p:spPr>
            <a:xfrm rot="10800000">
              <a:off x="6008125" y="-1614299"/>
              <a:ext cx="2894524" cy="2372851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242" name="Google Shape;242;p35"/>
          <p:cNvSpPr/>
          <p:nvPr/>
        </p:nvSpPr>
        <p:spPr>
          <a:xfrm rot="-3022893" flipH="1">
            <a:off x="7775395" y="2307683"/>
            <a:ext cx="4029808" cy="3207540"/>
          </a:xfrm>
          <a:custGeom>
            <a:avLst/>
            <a:gdLst/>
            <a:ahLst/>
            <a:cxnLst/>
            <a:rect l="l" t="t" r="r" b="b"/>
            <a:pathLst>
              <a:path w="2741009" h="2181716" extrusionOk="0">
                <a:moveTo>
                  <a:pt x="2223830" y="2023534"/>
                </a:moveTo>
                <a:cubicBezTo>
                  <a:pt x="2223830" y="2023534"/>
                  <a:pt x="2473297" y="1979709"/>
                  <a:pt x="2644264" y="1797184"/>
                </a:cubicBezTo>
                <a:cubicBezTo>
                  <a:pt x="2815231" y="1614658"/>
                  <a:pt x="2730951" y="1153289"/>
                  <a:pt x="2611516" y="979914"/>
                </a:cubicBezTo>
                <a:cubicBezTo>
                  <a:pt x="2492080" y="806539"/>
                  <a:pt x="2337487" y="624014"/>
                  <a:pt x="2267174" y="345169"/>
                </a:cubicBezTo>
                <a:cubicBezTo>
                  <a:pt x="2196861" y="66324"/>
                  <a:pt x="1761497" y="-53112"/>
                  <a:pt x="1309278" y="22018"/>
                </a:cubicBezTo>
                <a:cubicBezTo>
                  <a:pt x="857058" y="97147"/>
                  <a:pt x="845500" y="443415"/>
                  <a:pt x="630226" y="560443"/>
                </a:cubicBezTo>
                <a:cubicBezTo>
                  <a:pt x="414953" y="677471"/>
                  <a:pt x="166448" y="745376"/>
                  <a:pt x="37862" y="1143657"/>
                </a:cubicBezTo>
                <a:cubicBezTo>
                  <a:pt x="-90724" y="1541937"/>
                  <a:pt x="112991" y="1946960"/>
                  <a:pt x="576288" y="2120335"/>
                </a:cubicBezTo>
                <a:cubicBezTo>
                  <a:pt x="1040065" y="2293229"/>
                  <a:pt x="2128955" y="2048577"/>
                  <a:pt x="2223830" y="202353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4983613" y="3749375"/>
            <a:ext cx="25056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1654798" y="3749375"/>
            <a:ext cx="2505600" cy="6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4983613" y="325287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1654798" y="3252875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28" name="Google Shape;28;p5"/>
          <p:cNvGrpSpPr/>
          <p:nvPr/>
        </p:nvGrpSpPr>
        <p:grpSpPr>
          <a:xfrm>
            <a:off x="-2231550" y="857726"/>
            <a:ext cx="11585368" cy="7725203"/>
            <a:chOff x="-2231550" y="857726"/>
            <a:chExt cx="11585368" cy="7725203"/>
          </a:xfrm>
        </p:grpSpPr>
        <p:sp>
          <p:nvSpPr>
            <p:cNvPr id="29" name="Google Shape;29;p5"/>
            <p:cNvSpPr/>
            <p:nvPr/>
          </p:nvSpPr>
          <p:spPr>
            <a:xfrm rot="-3022893" flipH="1">
              <a:off x="4818670" y="4404383"/>
              <a:ext cx="4029808" cy="3207540"/>
            </a:xfrm>
            <a:custGeom>
              <a:avLst/>
              <a:gdLst/>
              <a:ahLst/>
              <a:cxnLst/>
              <a:rect l="l" t="t" r="r" b="b"/>
              <a:pathLst>
                <a:path w="2741009" h="2181716" extrusionOk="0">
                  <a:moveTo>
                    <a:pt x="2223830" y="2023534"/>
                  </a:moveTo>
                  <a:cubicBezTo>
                    <a:pt x="2223830" y="2023534"/>
                    <a:pt x="2473297" y="1979709"/>
                    <a:pt x="2644264" y="1797184"/>
                  </a:cubicBezTo>
                  <a:cubicBezTo>
                    <a:pt x="2815231" y="1614658"/>
                    <a:pt x="2730951" y="1153289"/>
                    <a:pt x="2611516" y="979914"/>
                  </a:cubicBezTo>
                  <a:cubicBezTo>
                    <a:pt x="2492080" y="806539"/>
                    <a:pt x="2337487" y="624014"/>
                    <a:pt x="2267174" y="345169"/>
                  </a:cubicBezTo>
                  <a:cubicBezTo>
                    <a:pt x="2196861" y="66324"/>
                    <a:pt x="1761497" y="-53112"/>
                    <a:pt x="1309278" y="22018"/>
                  </a:cubicBezTo>
                  <a:cubicBezTo>
                    <a:pt x="857058" y="97147"/>
                    <a:pt x="845500" y="443415"/>
                    <a:pt x="630226" y="560443"/>
                  </a:cubicBezTo>
                  <a:cubicBezTo>
                    <a:pt x="414953" y="677471"/>
                    <a:pt x="166448" y="745376"/>
                    <a:pt x="37862" y="1143657"/>
                  </a:cubicBezTo>
                  <a:cubicBezTo>
                    <a:pt x="-90724" y="1541937"/>
                    <a:pt x="112991" y="1946960"/>
                    <a:pt x="576288" y="2120335"/>
                  </a:cubicBezTo>
                  <a:cubicBezTo>
                    <a:pt x="1040065" y="2293229"/>
                    <a:pt x="2128955" y="2048577"/>
                    <a:pt x="2223830" y="20235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30" name="Google Shape;30;p5"/>
            <p:cNvSpPr/>
            <p:nvPr/>
          </p:nvSpPr>
          <p:spPr>
            <a:xfrm>
              <a:off x="-2231550" y="857726"/>
              <a:ext cx="2894524" cy="2372851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8424000" y="3084576"/>
            <a:ext cx="2894524" cy="2372851"/>
          </a:xfrm>
          <a:custGeom>
            <a:avLst/>
            <a:gdLst/>
            <a:ahLst/>
            <a:cxnLst/>
            <a:rect l="l" t="t" r="r" b="b"/>
            <a:pathLst>
              <a:path w="2909069" h="2384775" extrusionOk="0">
                <a:moveTo>
                  <a:pt x="1345718" y="2384775"/>
                </a:moveTo>
                <a:cubicBezTo>
                  <a:pt x="1345718" y="2384775"/>
                  <a:pt x="1123220" y="2381404"/>
                  <a:pt x="866048" y="2375143"/>
                </a:cubicBezTo>
                <a:cubicBezTo>
                  <a:pt x="608875" y="2368882"/>
                  <a:pt x="177364" y="2397778"/>
                  <a:pt x="48778" y="2114118"/>
                </a:cubicBezTo>
                <a:cubicBezTo>
                  <a:pt x="-79809" y="1829976"/>
                  <a:pt x="73339" y="1618073"/>
                  <a:pt x="191330" y="1477928"/>
                </a:cubicBezTo>
                <a:cubicBezTo>
                  <a:pt x="309322" y="1337784"/>
                  <a:pt x="337254" y="1180783"/>
                  <a:pt x="250567" y="946245"/>
                </a:cubicBezTo>
                <a:cubicBezTo>
                  <a:pt x="182180" y="760831"/>
                  <a:pt x="172067" y="360624"/>
                  <a:pt x="751427" y="270565"/>
                </a:cubicBezTo>
                <a:cubicBezTo>
                  <a:pt x="1172343" y="205068"/>
                  <a:pt x="1210390" y="175690"/>
                  <a:pt x="1429516" y="81298"/>
                </a:cubicBezTo>
                <a:cubicBezTo>
                  <a:pt x="1648643" y="-13577"/>
                  <a:pt x="1940490" y="-62218"/>
                  <a:pt x="2218853" y="146795"/>
                </a:cubicBezTo>
                <a:cubicBezTo>
                  <a:pt x="2497216" y="355808"/>
                  <a:pt x="2393191" y="437679"/>
                  <a:pt x="2635916" y="558078"/>
                </a:cubicBezTo>
                <a:cubicBezTo>
                  <a:pt x="2959549" y="717969"/>
                  <a:pt x="2945583" y="1148516"/>
                  <a:pt x="2847819" y="1315149"/>
                </a:cubicBezTo>
                <a:cubicBezTo>
                  <a:pt x="2750536" y="1481781"/>
                  <a:pt x="2555489" y="1615184"/>
                  <a:pt x="2542005" y="1745696"/>
                </a:cubicBezTo>
                <a:cubicBezTo>
                  <a:pt x="2528038" y="1876209"/>
                  <a:pt x="2621950" y="2091483"/>
                  <a:pt x="2399452" y="2232109"/>
                </a:cubicBezTo>
                <a:cubicBezTo>
                  <a:pt x="2176954" y="2371773"/>
                  <a:pt x="1345718" y="2384775"/>
                  <a:pt x="1345718" y="238477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4034875" y="1087300"/>
            <a:ext cx="4395900" cy="7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ubTitle" idx="1"/>
          </p:nvPr>
        </p:nvSpPr>
        <p:spPr>
          <a:xfrm>
            <a:off x="4034875" y="1801400"/>
            <a:ext cx="4395900" cy="225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713225" y="984475"/>
            <a:ext cx="4211100" cy="21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177900" y="164100"/>
            <a:ext cx="8788200" cy="4815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 panose="020B0606030504020204"/>
              <a:ea typeface="Open Sans" panose="020B0606030504020204"/>
              <a:cs typeface="Open Sans" panose="020B0606030504020204"/>
              <a:sym typeface="Open Sans" panose="020B0606030504020204"/>
            </a:endParaRPr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4895800" y="866700"/>
            <a:ext cx="3534900" cy="116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200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4896050" y="3305113"/>
            <a:ext cx="3534900" cy="9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>
            <a:spLocks noGrp="1"/>
          </p:cNvSpPr>
          <p:nvPr>
            <p:ph type="pic" idx="2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1402350" y="4031300"/>
            <a:ext cx="6339300" cy="572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○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■"/>
              <a:defRPr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9"/>
          <p:cNvSpPr txBox="1">
            <a:spLocks noGrp="1"/>
          </p:cNvSpPr>
          <p:nvPr>
            <p:ph type="ctrTitle"/>
          </p:nvPr>
        </p:nvSpPr>
        <p:spPr>
          <a:xfrm>
            <a:off x="713105" y="348615"/>
            <a:ext cx="5742940" cy="27965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4600" dirty="0">
                <a:latin typeface="+mn-lt"/>
                <a:cs typeface="Times New Roman" panose="02020603050405020304" pitchFamily="18" charset="0"/>
                <a:sym typeface="Onest SemiBold"/>
              </a:rPr>
              <a:t>Text to images generation for soft drink </a:t>
            </a:r>
            <a:r>
              <a:rPr lang="en-US" altLang="en-US" sz="4600" dirty="0">
                <a:latin typeface="+mn-lt"/>
                <a:cs typeface="Times New Roman" panose="02020603050405020304" pitchFamily="18" charset="0"/>
                <a:sym typeface="Onest SemiBold"/>
              </a:rPr>
              <a:t>label designs</a:t>
            </a:r>
            <a:r>
              <a:rPr lang="en-GB" sz="4600" dirty="0">
                <a:latin typeface="+mn-lt"/>
                <a:cs typeface="Times New Roman" panose="02020603050405020304" pitchFamily="18" charset="0"/>
                <a:sym typeface="Onest SemiBold"/>
              </a:rPr>
              <a:t> </a:t>
            </a:r>
            <a:endParaRPr sz="4600" dirty="0">
              <a:latin typeface="+mn-lt"/>
              <a:cs typeface="Times New Roman" panose="02020603050405020304" pitchFamily="18" charset="0"/>
              <a:sym typeface="Ones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n-lt"/>
              <a:ea typeface="Onest"/>
              <a:cs typeface="Times New Roman" panose="02020603050405020304" pitchFamily="18" charset="0"/>
              <a:sym typeface="Onest"/>
            </a:endParaRPr>
          </a:p>
        </p:txBody>
      </p:sp>
      <p:sp>
        <p:nvSpPr>
          <p:cNvPr id="254" name="Google Shape;254;p39"/>
          <p:cNvSpPr txBox="1">
            <a:spLocks noGrp="1"/>
          </p:cNvSpPr>
          <p:nvPr>
            <p:ph type="subTitle" idx="1"/>
          </p:nvPr>
        </p:nvSpPr>
        <p:spPr>
          <a:xfrm>
            <a:off x="713105" y="3754120"/>
            <a:ext cx="2888615" cy="751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Giảng viên: Trần Tấn Thành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                      Vũ Đức Thịnh </a:t>
            </a:r>
          </a:p>
        </p:txBody>
      </p:sp>
      <p:sp>
        <p:nvSpPr>
          <p:cNvPr id="255" name="Google Shape;255;p39"/>
          <p:cNvSpPr/>
          <p:nvPr/>
        </p:nvSpPr>
        <p:spPr>
          <a:xfrm>
            <a:off x="4505889" y="3402370"/>
            <a:ext cx="176265" cy="526084"/>
          </a:xfrm>
          <a:custGeom>
            <a:avLst/>
            <a:gdLst/>
            <a:ahLst/>
            <a:cxnLst/>
            <a:rect l="l" t="t" r="r" b="b"/>
            <a:pathLst>
              <a:path w="125215" h="373719" extrusionOk="0">
                <a:moveTo>
                  <a:pt x="121844" y="373719"/>
                </a:moveTo>
                <a:cubicBezTo>
                  <a:pt x="108359" y="330857"/>
                  <a:pt x="963" y="3853"/>
                  <a:pt x="0" y="963"/>
                </a:cubicBezTo>
                <a:lnTo>
                  <a:pt x="3371" y="0"/>
                </a:lnTo>
                <a:cubicBezTo>
                  <a:pt x="4334" y="3371"/>
                  <a:pt x="111730" y="330375"/>
                  <a:pt x="125215" y="372756"/>
                </a:cubicBezTo>
                <a:lnTo>
                  <a:pt x="121844" y="373719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grpSp>
        <p:nvGrpSpPr>
          <p:cNvPr id="256" name="Google Shape;256;p39"/>
          <p:cNvGrpSpPr/>
          <p:nvPr/>
        </p:nvGrpSpPr>
        <p:grpSpPr>
          <a:xfrm>
            <a:off x="4205025" y="1460250"/>
            <a:ext cx="6459753" cy="4925224"/>
            <a:chOff x="4205025" y="1460250"/>
            <a:chExt cx="6459753" cy="4925224"/>
          </a:xfrm>
        </p:grpSpPr>
        <p:sp>
          <p:nvSpPr>
            <p:cNvPr id="257" name="Google Shape;257;p39"/>
            <p:cNvSpPr/>
            <p:nvPr/>
          </p:nvSpPr>
          <p:spPr>
            <a:xfrm>
              <a:off x="4476950" y="1460250"/>
              <a:ext cx="6187828" cy="4925224"/>
            </a:xfrm>
            <a:custGeom>
              <a:avLst/>
              <a:gdLst/>
              <a:ahLst/>
              <a:cxnLst/>
              <a:rect l="l" t="t" r="r" b="b"/>
              <a:pathLst>
                <a:path w="2741009" h="2181716" extrusionOk="0">
                  <a:moveTo>
                    <a:pt x="2223830" y="2023534"/>
                  </a:moveTo>
                  <a:cubicBezTo>
                    <a:pt x="2223830" y="2023534"/>
                    <a:pt x="2473297" y="1979709"/>
                    <a:pt x="2644264" y="1797184"/>
                  </a:cubicBezTo>
                  <a:cubicBezTo>
                    <a:pt x="2815231" y="1614658"/>
                    <a:pt x="2730951" y="1153289"/>
                    <a:pt x="2611516" y="979914"/>
                  </a:cubicBezTo>
                  <a:cubicBezTo>
                    <a:pt x="2492080" y="806539"/>
                    <a:pt x="2337487" y="624014"/>
                    <a:pt x="2267174" y="345169"/>
                  </a:cubicBezTo>
                  <a:cubicBezTo>
                    <a:pt x="2196861" y="66324"/>
                    <a:pt x="1761497" y="-53112"/>
                    <a:pt x="1309278" y="22018"/>
                  </a:cubicBezTo>
                  <a:cubicBezTo>
                    <a:pt x="857058" y="97147"/>
                    <a:pt x="845500" y="443415"/>
                    <a:pt x="630226" y="560443"/>
                  </a:cubicBezTo>
                  <a:cubicBezTo>
                    <a:pt x="414953" y="677471"/>
                    <a:pt x="166448" y="745376"/>
                    <a:pt x="37862" y="1143657"/>
                  </a:cubicBezTo>
                  <a:cubicBezTo>
                    <a:pt x="-90724" y="1541937"/>
                    <a:pt x="112991" y="1946960"/>
                    <a:pt x="576288" y="2120335"/>
                  </a:cubicBezTo>
                  <a:cubicBezTo>
                    <a:pt x="1040065" y="2293229"/>
                    <a:pt x="2128955" y="2048577"/>
                    <a:pt x="2223830" y="20235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258" name="Google Shape;258;p39"/>
            <p:cNvGrpSpPr/>
            <p:nvPr/>
          </p:nvGrpSpPr>
          <p:grpSpPr>
            <a:xfrm>
              <a:off x="4205025" y="2422746"/>
              <a:ext cx="4539558" cy="3000229"/>
              <a:chOff x="4205025" y="2422746"/>
              <a:chExt cx="4539558" cy="3000229"/>
            </a:xfrm>
          </p:grpSpPr>
          <p:sp>
            <p:nvSpPr>
              <p:cNvPr id="259" name="Google Shape;259;p39"/>
              <p:cNvSpPr/>
              <p:nvPr/>
            </p:nvSpPr>
            <p:spPr>
              <a:xfrm>
                <a:off x="4205025" y="4234275"/>
                <a:ext cx="1908625" cy="797500"/>
              </a:xfrm>
              <a:prstGeom prst="flowChartInputOutpu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Open Sans" panose="020B0606030504020204"/>
                  <a:ea typeface="Open Sans" panose="020B0606030504020204"/>
                  <a:cs typeface="Open Sans" panose="020B0606030504020204"/>
                  <a:sym typeface="Open Sans" panose="020B0606030504020204"/>
                </a:endParaRPr>
              </a:p>
            </p:txBody>
          </p:sp>
          <p:grpSp>
            <p:nvGrpSpPr>
              <p:cNvPr id="260" name="Google Shape;260;p39"/>
              <p:cNvGrpSpPr/>
              <p:nvPr/>
            </p:nvGrpSpPr>
            <p:grpSpPr>
              <a:xfrm>
                <a:off x="4266575" y="2422746"/>
                <a:ext cx="4478008" cy="3000229"/>
                <a:chOff x="4266575" y="2696096"/>
                <a:chExt cx="4478008" cy="3000229"/>
              </a:xfrm>
            </p:grpSpPr>
            <p:sp>
              <p:nvSpPr>
                <p:cNvPr id="261" name="Google Shape;261;p39"/>
                <p:cNvSpPr/>
                <p:nvPr/>
              </p:nvSpPr>
              <p:spPr>
                <a:xfrm>
                  <a:off x="4993550" y="4401575"/>
                  <a:ext cx="1463225" cy="129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529" h="51790" extrusionOk="0">
                      <a:moveTo>
                        <a:pt x="18091" y="3902"/>
                      </a:moveTo>
                      <a:lnTo>
                        <a:pt x="58529" y="21993"/>
                      </a:lnTo>
                      <a:lnTo>
                        <a:pt x="51080" y="51790"/>
                      </a:lnTo>
                      <a:lnTo>
                        <a:pt x="19155" y="47178"/>
                      </a:lnTo>
                      <a:lnTo>
                        <a:pt x="29442" y="42922"/>
                      </a:lnTo>
                      <a:lnTo>
                        <a:pt x="27668" y="31571"/>
                      </a:lnTo>
                      <a:lnTo>
                        <a:pt x="1774" y="30506"/>
                      </a:lnTo>
                      <a:lnTo>
                        <a:pt x="0" y="14189"/>
                      </a:lnTo>
                      <a:lnTo>
                        <a:pt x="9932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</p:sp>
            <p:sp>
              <p:nvSpPr>
                <p:cNvPr id="262" name="Google Shape;262;p39"/>
                <p:cNvSpPr/>
                <p:nvPr/>
              </p:nvSpPr>
              <p:spPr>
                <a:xfrm>
                  <a:off x="6201426" y="2762272"/>
                  <a:ext cx="439392" cy="4795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135" h="340671" extrusionOk="0">
                      <a:moveTo>
                        <a:pt x="0" y="26670"/>
                      </a:moveTo>
                      <a:cubicBezTo>
                        <a:pt x="0" y="26670"/>
                        <a:pt x="145442" y="-44125"/>
                        <a:pt x="260544" y="44971"/>
                      </a:cubicBezTo>
                      <a:cubicBezTo>
                        <a:pt x="375646" y="134066"/>
                        <a:pt x="274029" y="301662"/>
                        <a:pt x="189749" y="340671"/>
                      </a:cubicBezTo>
                      <a:lnTo>
                        <a:pt x="0" y="2667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63" name="Google Shape;263;p39"/>
                <p:cNvSpPr/>
                <p:nvPr/>
              </p:nvSpPr>
              <p:spPr>
                <a:xfrm>
                  <a:off x="6530230" y="2768971"/>
                  <a:ext cx="251587" cy="2525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22" h="179393" extrusionOk="0">
                      <a:moveTo>
                        <a:pt x="0" y="22875"/>
                      </a:moveTo>
                      <a:cubicBezTo>
                        <a:pt x="0" y="22875"/>
                        <a:pt x="96801" y="-12282"/>
                        <a:pt x="142071" y="4574"/>
                      </a:cubicBezTo>
                      <a:cubicBezTo>
                        <a:pt x="187341" y="21430"/>
                        <a:pt x="183488" y="60439"/>
                        <a:pt x="168559" y="95114"/>
                      </a:cubicBezTo>
                      <a:cubicBezTo>
                        <a:pt x="153629" y="129789"/>
                        <a:pt x="53457" y="179394"/>
                        <a:pt x="53457" y="179394"/>
                      </a:cubicBezTo>
                      <a:lnTo>
                        <a:pt x="0" y="2287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64" name="Google Shape;264;p39"/>
                <p:cNvSpPr/>
                <p:nvPr/>
              </p:nvSpPr>
              <p:spPr>
                <a:xfrm>
                  <a:off x="6687512" y="2870321"/>
                  <a:ext cx="370835" cy="6257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433" h="444513" extrusionOk="0">
                      <a:moveTo>
                        <a:pt x="40936" y="0"/>
                      </a:moveTo>
                      <a:lnTo>
                        <a:pt x="263433" y="428621"/>
                      </a:lnTo>
                      <a:lnTo>
                        <a:pt x="225869" y="444514"/>
                      </a:lnTo>
                      <a:lnTo>
                        <a:pt x="0" y="385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65" name="Google Shape;265;p39"/>
                <p:cNvSpPr/>
                <p:nvPr/>
              </p:nvSpPr>
              <p:spPr>
                <a:xfrm>
                  <a:off x="6643373" y="3506233"/>
                  <a:ext cx="433956" cy="713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273" h="507121" extrusionOk="0">
                      <a:moveTo>
                        <a:pt x="308273" y="963"/>
                      </a:moveTo>
                      <a:lnTo>
                        <a:pt x="80478" y="507122"/>
                      </a:lnTo>
                      <a:cubicBezTo>
                        <a:pt x="80478" y="507122"/>
                        <a:pt x="-10544" y="501342"/>
                        <a:pt x="1014" y="500379"/>
                      </a:cubicBezTo>
                      <a:cubicBezTo>
                        <a:pt x="12091" y="499416"/>
                        <a:pt x="252408" y="0"/>
                        <a:pt x="252408" y="0"/>
                      </a:cubicBezTo>
                      <a:lnTo>
                        <a:pt x="308273" y="96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66" name="Google Shape;266;p39"/>
                <p:cNvSpPr/>
                <p:nvPr/>
              </p:nvSpPr>
              <p:spPr>
                <a:xfrm>
                  <a:off x="6948374" y="3398291"/>
                  <a:ext cx="164355" cy="16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6754" h="116756" extrusionOk="0">
                      <a:moveTo>
                        <a:pt x="116651" y="55008"/>
                      </a:moveTo>
                      <a:cubicBezTo>
                        <a:pt x="118577" y="87275"/>
                        <a:pt x="93534" y="114726"/>
                        <a:pt x="61748" y="116652"/>
                      </a:cubicBezTo>
                      <a:cubicBezTo>
                        <a:pt x="29481" y="118579"/>
                        <a:pt x="2031" y="93536"/>
                        <a:pt x="104" y="61750"/>
                      </a:cubicBezTo>
                      <a:cubicBezTo>
                        <a:pt x="-1822" y="29483"/>
                        <a:pt x="23221" y="2032"/>
                        <a:pt x="55006" y="106"/>
                      </a:cubicBezTo>
                      <a:cubicBezTo>
                        <a:pt x="87273" y="-1820"/>
                        <a:pt x="114724" y="22741"/>
                        <a:pt x="116651" y="55008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67" name="Google Shape;267;p39"/>
                <p:cNvSpPr/>
                <p:nvPr/>
              </p:nvSpPr>
              <p:spPr>
                <a:xfrm>
                  <a:off x="6528195" y="2798460"/>
                  <a:ext cx="111860" cy="206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63" h="146887" extrusionOk="0">
                      <a:moveTo>
                        <a:pt x="77055" y="146887"/>
                      </a:moveTo>
                      <a:cubicBezTo>
                        <a:pt x="12521" y="72721"/>
                        <a:pt x="481" y="1445"/>
                        <a:pt x="0" y="482"/>
                      </a:cubicBezTo>
                      <a:lnTo>
                        <a:pt x="3371" y="0"/>
                      </a:lnTo>
                      <a:cubicBezTo>
                        <a:pt x="3371" y="482"/>
                        <a:pt x="15411" y="71276"/>
                        <a:pt x="79463" y="144479"/>
                      </a:cubicBezTo>
                      <a:lnTo>
                        <a:pt x="77055" y="14688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68" name="Google Shape;268;p39"/>
                <p:cNvSpPr/>
                <p:nvPr/>
              </p:nvSpPr>
              <p:spPr>
                <a:xfrm rot="-1890256">
                  <a:off x="6391696" y="2741516"/>
                  <a:ext cx="5422" cy="5002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2" h="355421" extrusionOk="0">
                      <a:moveTo>
                        <a:pt x="0" y="0"/>
                      </a:moveTo>
                      <a:lnTo>
                        <a:pt x="3853" y="0"/>
                      </a:lnTo>
                      <a:lnTo>
                        <a:pt x="3853" y="355422"/>
                      </a:lnTo>
                      <a:lnTo>
                        <a:pt x="0" y="35542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69" name="Google Shape;269;p39"/>
                <p:cNvSpPr/>
                <p:nvPr/>
              </p:nvSpPr>
              <p:spPr>
                <a:xfrm>
                  <a:off x="6723443" y="2900829"/>
                  <a:ext cx="46099" cy="494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8" h="35156" extrusionOk="0">
                      <a:moveTo>
                        <a:pt x="1926" y="35157"/>
                      </a:moveTo>
                      <a:lnTo>
                        <a:pt x="0" y="32267"/>
                      </a:lnTo>
                      <a:cubicBezTo>
                        <a:pt x="11077" y="25043"/>
                        <a:pt x="29377" y="482"/>
                        <a:pt x="29859" y="0"/>
                      </a:cubicBezTo>
                      <a:lnTo>
                        <a:pt x="32749" y="1926"/>
                      </a:lnTo>
                      <a:cubicBezTo>
                        <a:pt x="31785" y="3371"/>
                        <a:pt x="13966" y="27933"/>
                        <a:pt x="1926" y="3515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0" name="Google Shape;270;p39"/>
                <p:cNvSpPr/>
                <p:nvPr/>
              </p:nvSpPr>
              <p:spPr>
                <a:xfrm>
                  <a:off x="6961401" y="3397573"/>
                  <a:ext cx="67116" cy="35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8" h="25177" extrusionOk="0">
                      <a:moveTo>
                        <a:pt x="3371" y="25178"/>
                      </a:moveTo>
                      <a:lnTo>
                        <a:pt x="0" y="23733"/>
                      </a:lnTo>
                      <a:cubicBezTo>
                        <a:pt x="13485" y="-3236"/>
                        <a:pt x="47196" y="135"/>
                        <a:pt x="47678" y="135"/>
                      </a:cubicBezTo>
                      <a:lnTo>
                        <a:pt x="47196" y="3506"/>
                      </a:lnTo>
                      <a:cubicBezTo>
                        <a:pt x="47196" y="3506"/>
                        <a:pt x="15411" y="616"/>
                        <a:pt x="3371" y="2517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1" name="Google Shape;271;p39"/>
                <p:cNvSpPr/>
                <p:nvPr/>
              </p:nvSpPr>
              <p:spPr>
                <a:xfrm>
                  <a:off x="6980384" y="3544876"/>
                  <a:ext cx="75251" cy="18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457" h="13484" extrusionOk="0">
                      <a:moveTo>
                        <a:pt x="41417" y="13485"/>
                      </a:moveTo>
                      <a:cubicBezTo>
                        <a:pt x="30822" y="13485"/>
                        <a:pt x="14448" y="12040"/>
                        <a:pt x="0" y="3371"/>
                      </a:cubicBezTo>
                      <a:lnTo>
                        <a:pt x="1926" y="0"/>
                      </a:lnTo>
                      <a:cubicBezTo>
                        <a:pt x="24561" y="13003"/>
                        <a:pt x="52494" y="8669"/>
                        <a:pt x="52976" y="8669"/>
                      </a:cubicBezTo>
                      <a:lnTo>
                        <a:pt x="53457" y="12040"/>
                      </a:lnTo>
                      <a:cubicBezTo>
                        <a:pt x="52494" y="13003"/>
                        <a:pt x="48160" y="13485"/>
                        <a:pt x="41417" y="1348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2" name="Google Shape;272;p39"/>
                <p:cNvSpPr/>
                <p:nvPr/>
              </p:nvSpPr>
              <p:spPr>
                <a:xfrm>
                  <a:off x="6998609" y="3449200"/>
                  <a:ext cx="68630" cy="685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53" h="48717" extrusionOk="0">
                      <a:moveTo>
                        <a:pt x="23173" y="61"/>
                      </a:moveTo>
                      <a:cubicBezTo>
                        <a:pt x="10651" y="542"/>
                        <a:pt x="-907" y="12582"/>
                        <a:pt x="56" y="25585"/>
                      </a:cubicBezTo>
                      <a:cubicBezTo>
                        <a:pt x="1501" y="38589"/>
                        <a:pt x="12096" y="49184"/>
                        <a:pt x="25581" y="48702"/>
                      </a:cubicBezTo>
                      <a:cubicBezTo>
                        <a:pt x="38102" y="48221"/>
                        <a:pt x="49661" y="36181"/>
                        <a:pt x="48698" y="23177"/>
                      </a:cubicBezTo>
                      <a:cubicBezTo>
                        <a:pt x="47734" y="9693"/>
                        <a:pt x="37139" y="-902"/>
                        <a:pt x="23173" y="6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3" name="Google Shape;273;p39"/>
                <p:cNvSpPr/>
                <p:nvPr/>
              </p:nvSpPr>
              <p:spPr>
                <a:xfrm rot="-189358">
                  <a:off x="6336356" y="4186143"/>
                  <a:ext cx="579072" cy="379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766" h="26969" extrusionOk="0">
                      <a:moveTo>
                        <a:pt x="0" y="0"/>
                      </a:moveTo>
                      <a:lnTo>
                        <a:pt x="411766" y="0"/>
                      </a:lnTo>
                      <a:lnTo>
                        <a:pt x="411766" y="26970"/>
                      </a:lnTo>
                      <a:lnTo>
                        <a:pt x="0" y="26970"/>
                      </a:lnTo>
                      <a:close/>
                    </a:path>
                  </a:pathLst>
                </a:custGeom>
                <a:solidFill>
                  <a:srgbClr val="9F22B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4" name="Google Shape;274;p39"/>
                <p:cNvSpPr/>
                <p:nvPr/>
              </p:nvSpPr>
              <p:spPr>
                <a:xfrm>
                  <a:off x="5148579" y="4471625"/>
                  <a:ext cx="1804008" cy="900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1529" h="640042" extrusionOk="0">
                      <a:moveTo>
                        <a:pt x="1281529" y="350603"/>
                      </a:moveTo>
                      <a:lnTo>
                        <a:pt x="827865" y="0"/>
                      </a:lnTo>
                      <a:lnTo>
                        <a:pt x="513382" y="109804"/>
                      </a:lnTo>
                      <a:lnTo>
                        <a:pt x="0" y="258618"/>
                      </a:lnTo>
                      <a:lnTo>
                        <a:pt x="430548" y="640042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5" name="Google Shape;275;p39"/>
                <p:cNvSpPr/>
                <p:nvPr/>
              </p:nvSpPr>
              <p:spPr>
                <a:xfrm>
                  <a:off x="5247560" y="4491287"/>
                  <a:ext cx="1626386" cy="825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5350" h="586103" extrusionOk="0">
                      <a:moveTo>
                        <a:pt x="1155351" y="320744"/>
                      </a:moveTo>
                      <a:lnTo>
                        <a:pt x="748883" y="0"/>
                      </a:lnTo>
                      <a:cubicBezTo>
                        <a:pt x="748883" y="0"/>
                        <a:pt x="557689" y="55384"/>
                        <a:pt x="426695" y="121844"/>
                      </a:cubicBezTo>
                      <a:cubicBezTo>
                        <a:pt x="426695" y="121844"/>
                        <a:pt x="404541" y="117028"/>
                        <a:pt x="231166" y="169041"/>
                      </a:cubicBezTo>
                      <a:cubicBezTo>
                        <a:pt x="104025" y="207087"/>
                        <a:pt x="0" y="267768"/>
                        <a:pt x="0" y="267768"/>
                      </a:cubicBezTo>
                      <a:lnTo>
                        <a:pt x="357826" y="586103"/>
                      </a:lnTo>
                      <a:lnTo>
                        <a:pt x="760923" y="452701"/>
                      </a:lnTo>
                      <a:lnTo>
                        <a:pt x="1155351" y="320744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6" name="Google Shape;276;p39"/>
                <p:cNvSpPr/>
                <p:nvPr/>
              </p:nvSpPr>
              <p:spPr>
                <a:xfrm rot="-2931272">
                  <a:off x="6103351" y="4545758"/>
                  <a:ext cx="4742" cy="6842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1" h="486438" extrusionOk="0">
                      <a:moveTo>
                        <a:pt x="0" y="0"/>
                      </a:moveTo>
                      <a:lnTo>
                        <a:pt x="3371" y="0"/>
                      </a:lnTo>
                      <a:lnTo>
                        <a:pt x="3371" y="486438"/>
                      </a:lnTo>
                      <a:lnTo>
                        <a:pt x="0" y="48643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7" name="Google Shape;277;p39"/>
                <p:cNvSpPr/>
                <p:nvPr/>
              </p:nvSpPr>
              <p:spPr>
                <a:xfrm>
                  <a:off x="6284135" y="3121161"/>
                  <a:ext cx="2355176" cy="18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3067" h="1303201" extrusionOk="0">
                      <a:moveTo>
                        <a:pt x="1641282" y="0"/>
                      </a:moveTo>
                      <a:lnTo>
                        <a:pt x="1673067" y="20227"/>
                      </a:lnTo>
                      <a:lnTo>
                        <a:pt x="1590233" y="1023875"/>
                      </a:lnTo>
                      <a:lnTo>
                        <a:pt x="730582" y="1303201"/>
                      </a:lnTo>
                      <a:lnTo>
                        <a:pt x="7224" y="781632"/>
                      </a:lnTo>
                      <a:lnTo>
                        <a:pt x="0" y="744067"/>
                      </a:lnTo>
                      <a:lnTo>
                        <a:pt x="1412042" y="94585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8" name="Google Shape;278;p39"/>
                <p:cNvSpPr/>
                <p:nvPr/>
              </p:nvSpPr>
              <p:spPr>
                <a:xfrm>
                  <a:off x="7141734" y="3054045"/>
                  <a:ext cx="1452155" cy="1479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1580" h="1050844" extrusionOk="0">
                      <a:moveTo>
                        <a:pt x="46233" y="0"/>
                      </a:moveTo>
                      <a:lnTo>
                        <a:pt x="0" y="673754"/>
                      </a:lnTo>
                      <a:lnTo>
                        <a:pt x="947783" y="1050844"/>
                      </a:lnTo>
                      <a:lnTo>
                        <a:pt x="1031581" y="4719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79" name="Google Shape;279;p39"/>
                <p:cNvSpPr/>
                <p:nvPr/>
              </p:nvSpPr>
              <p:spPr>
                <a:xfrm>
                  <a:off x="6286170" y="4003844"/>
                  <a:ext cx="2192470" cy="890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7484" h="632818" extrusionOk="0">
                      <a:moveTo>
                        <a:pt x="1557484" y="377572"/>
                      </a:moveTo>
                      <a:lnTo>
                        <a:pt x="735880" y="632818"/>
                      </a:lnTo>
                      <a:lnTo>
                        <a:pt x="0" y="116065"/>
                      </a:lnTo>
                      <a:lnTo>
                        <a:pt x="609702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0" name="Google Shape;280;p39"/>
                <p:cNvSpPr/>
                <p:nvPr/>
              </p:nvSpPr>
              <p:spPr>
                <a:xfrm>
                  <a:off x="7184446" y="3096756"/>
                  <a:ext cx="1364700" cy="13775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454" h="978604" extrusionOk="0">
                      <a:moveTo>
                        <a:pt x="0" y="624150"/>
                      </a:moveTo>
                      <a:lnTo>
                        <a:pt x="43344" y="0"/>
                      </a:lnTo>
                      <a:lnTo>
                        <a:pt x="969454" y="44789"/>
                      </a:lnTo>
                      <a:lnTo>
                        <a:pt x="891436" y="97860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1" name="Google Shape;281;p39"/>
                <p:cNvSpPr/>
                <p:nvPr/>
              </p:nvSpPr>
              <p:spPr>
                <a:xfrm>
                  <a:off x="7290205" y="3533351"/>
                  <a:ext cx="1142156" cy="1004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363" h="713726" extrusionOk="0">
                      <a:moveTo>
                        <a:pt x="797043" y="348195"/>
                      </a:moveTo>
                      <a:cubicBezTo>
                        <a:pt x="834126" y="594291"/>
                        <a:pt x="788374" y="675199"/>
                        <a:pt x="780669" y="713727"/>
                      </a:cubicBezTo>
                      <a:lnTo>
                        <a:pt x="0" y="422360"/>
                      </a:lnTo>
                      <a:cubicBezTo>
                        <a:pt x="3371" y="353492"/>
                        <a:pt x="13966" y="185896"/>
                        <a:pt x="42862" y="111730"/>
                      </a:cubicBezTo>
                      <a:cubicBezTo>
                        <a:pt x="79945" y="16856"/>
                        <a:pt x="161335" y="482"/>
                        <a:pt x="213347" y="1445"/>
                      </a:cubicBezTo>
                      <a:cubicBezTo>
                        <a:pt x="265360" y="2408"/>
                        <a:pt x="326041" y="9150"/>
                        <a:pt x="326041" y="9150"/>
                      </a:cubicBezTo>
                      <a:lnTo>
                        <a:pt x="431992" y="0"/>
                      </a:lnTo>
                      <a:cubicBezTo>
                        <a:pt x="431992" y="0"/>
                        <a:pt x="548539" y="1445"/>
                        <a:pt x="620297" y="34675"/>
                      </a:cubicBezTo>
                      <a:cubicBezTo>
                        <a:pt x="692055" y="68387"/>
                        <a:pt x="778261" y="224906"/>
                        <a:pt x="797043" y="34819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2" name="Google Shape;282;p39"/>
                <p:cNvSpPr/>
                <p:nvPr/>
              </p:nvSpPr>
              <p:spPr>
                <a:xfrm>
                  <a:off x="7256986" y="3531995"/>
                  <a:ext cx="685401" cy="244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894" h="173374" extrusionOk="0">
                      <a:moveTo>
                        <a:pt x="486894" y="98246"/>
                      </a:moveTo>
                      <a:lnTo>
                        <a:pt x="456072" y="77537"/>
                      </a:lnTo>
                      <a:cubicBezTo>
                        <a:pt x="456072" y="77537"/>
                        <a:pt x="255246" y="65979"/>
                        <a:pt x="180599" y="120881"/>
                      </a:cubicBezTo>
                      <a:cubicBezTo>
                        <a:pt x="180599" y="120881"/>
                        <a:pt x="112212" y="40454"/>
                        <a:pt x="28414" y="0"/>
                      </a:cubicBezTo>
                      <a:lnTo>
                        <a:pt x="0" y="41417"/>
                      </a:lnTo>
                      <a:lnTo>
                        <a:pt x="176746" y="173375"/>
                      </a:lnTo>
                      <a:lnTo>
                        <a:pt x="486894" y="9824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3" name="Google Shape;283;p39"/>
                <p:cNvSpPr/>
                <p:nvPr/>
              </p:nvSpPr>
              <p:spPr>
                <a:xfrm>
                  <a:off x="7251562" y="3540130"/>
                  <a:ext cx="699637" cy="660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007" h="469556" extrusionOk="0">
                      <a:moveTo>
                        <a:pt x="497008" y="91503"/>
                      </a:moveTo>
                      <a:lnTo>
                        <a:pt x="465223" y="452219"/>
                      </a:lnTo>
                      <a:lnTo>
                        <a:pt x="154593" y="469557"/>
                      </a:lnTo>
                      <a:lnTo>
                        <a:pt x="28414" y="361679"/>
                      </a:lnTo>
                      <a:lnTo>
                        <a:pt x="0" y="0"/>
                      </a:lnTo>
                      <a:lnTo>
                        <a:pt x="175783" y="13677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4" name="Google Shape;284;p39"/>
                <p:cNvSpPr/>
                <p:nvPr/>
              </p:nvSpPr>
              <p:spPr>
                <a:xfrm>
                  <a:off x="7712564" y="3380814"/>
                  <a:ext cx="185756" cy="204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957" h="145538" extrusionOk="0">
                      <a:moveTo>
                        <a:pt x="88614" y="0"/>
                      </a:moveTo>
                      <a:lnTo>
                        <a:pt x="131958" y="108359"/>
                      </a:lnTo>
                      <a:cubicBezTo>
                        <a:pt x="131958" y="108359"/>
                        <a:pt x="99209" y="136292"/>
                        <a:pt x="68387" y="143516"/>
                      </a:cubicBezTo>
                      <a:cubicBezTo>
                        <a:pt x="37083" y="150740"/>
                        <a:pt x="18301" y="136292"/>
                        <a:pt x="18301" y="136292"/>
                      </a:cubicBezTo>
                      <a:lnTo>
                        <a:pt x="0" y="78500"/>
                      </a:lnTo>
                      <a:lnTo>
                        <a:pt x="88614" y="0"/>
                      </a:lnTo>
                      <a:close/>
                    </a:path>
                  </a:pathLst>
                </a:custGeom>
                <a:solidFill>
                  <a:srgbClr val="FFBBA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5" name="Google Shape;285;p39"/>
                <p:cNvSpPr/>
                <p:nvPr/>
              </p:nvSpPr>
              <p:spPr>
                <a:xfrm>
                  <a:off x="7649265" y="3177080"/>
                  <a:ext cx="255191" cy="209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282" h="149062" extrusionOk="0">
                      <a:moveTo>
                        <a:pt x="165847" y="137022"/>
                      </a:moveTo>
                      <a:cubicBezTo>
                        <a:pt x="165847" y="137022"/>
                        <a:pt x="180294" y="126427"/>
                        <a:pt x="181258" y="90789"/>
                      </a:cubicBezTo>
                      <a:cubicBezTo>
                        <a:pt x="182221" y="55151"/>
                        <a:pt x="155251" y="56114"/>
                        <a:pt x="155251" y="51780"/>
                      </a:cubicBezTo>
                      <a:cubicBezTo>
                        <a:pt x="155251" y="49853"/>
                        <a:pt x="137914" y="22884"/>
                        <a:pt x="96015" y="15660"/>
                      </a:cubicBezTo>
                      <a:cubicBezTo>
                        <a:pt x="72898" y="11807"/>
                        <a:pt x="54116" y="8436"/>
                        <a:pt x="37260" y="2657"/>
                      </a:cubicBezTo>
                      <a:cubicBezTo>
                        <a:pt x="20404" y="-3122"/>
                        <a:pt x="-2231" y="-714"/>
                        <a:pt x="177" y="22402"/>
                      </a:cubicBezTo>
                      <a:cubicBezTo>
                        <a:pt x="3067" y="45037"/>
                        <a:pt x="13662" y="55633"/>
                        <a:pt x="13662" y="55633"/>
                      </a:cubicBezTo>
                      <a:lnTo>
                        <a:pt x="2104" y="95605"/>
                      </a:lnTo>
                      <a:lnTo>
                        <a:pt x="115760" y="149062"/>
                      </a:lnTo>
                      <a:lnTo>
                        <a:pt x="165847" y="137022"/>
                      </a:lnTo>
                      <a:close/>
                    </a:path>
                  </a:pathLst>
                </a:custGeom>
                <a:solidFill>
                  <a:srgbClr val="441A0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6" name="Google Shape;286;p39"/>
                <p:cNvSpPr/>
                <p:nvPr/>
              </p:nvSpPr>
              <p:spPr>
                <a:xfrm>
                  <a:off x="7612478" y="3251327"/>
                  <a:ext cx="238386" cy="2757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344" h="195884" extrusionOk="0">
                      <a:moveTo>
                        <a:pt x="52317" y="0"/>
                      </a:moveTo>
                      <a:cubicBezTo>
                        <a:pt x="52317" y="0"/>
                        <a:pt x="20531" y="61163"/>
                        <a:pt x="8973" y="96801"/>
                      </a:cubicBezTo>
                      <a:cubicBezTo>
                        <a:pt x="-2585" y="132439"/>
                        <a:pt x="-5957" y="157482"/>
                        <a:pt x="17160" y="180117"/>
                      </a:cubicBezTo>
                      <a:cubicBezTo>
                        <a:pt x="40758" y="202271"/>
                        <a:pt x="82176" y="201307"/>
                        <a:pt x="114924" y="175783"/>
                      </a:cubicBezTo>
                      <a:cubicBezTo>
                        <a:pt x="147673" y="149777"/>
                        <a:pt x="169345" y="84761"/>
                        <a:pt x="169345" y="84761"/>
                      </a:cubicBezTo>
                      <a:cubicBezTo>
                        <a:pt x="169345" y="84761"/>
                        <a:pt x="145265" y="53939"/>
                        <a:pt x="146710" y="26969"/>
                      </a:cubicBezTo>
                      <a:cubicBezTo>
                        <a:pt x="146710" y="26969"/>
                        <a:pt x="89881" y="17819"/>
                        <a:pt x="52317" y="0"/>
                      </a:cubicBezTo>
                      <a:close/>
                    </a:path>
                  </a:pathLst>
                </a:custGeom>
                <a:solidFill>
                  <a:srgbClr val="FFBBA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7" name="Google Shape;287;p39"/>
                <p:cNvSpPr/>
                <p:nvPr/>
              </p:nvSpPr>
              <p:spPr>
                <a:xfrm>
                  <a:off x="7832303" y="3355001"/>
                  <a:ext cx="83928" cy="658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21" h="46812" extrusionOk="0">
                      <a:moveTo>
                        <a:pt x="14630" y="8705"/>
                      </a:moveTo>
                      <a:cubicBezTo>
                        <a:pt x="14630" y="8705"/>
                        <a:pt x="35339" y="-4299"/>
                        <a:pt x="47861" y="1481"/>
                      </a:cubicBezTo>
                      <a:cubicBezTo>
                        <a:pt x="60382" y="7260"/>
                        <a:pt x="65198" y="27968"/>
                        <a:pt x="50750" y="39045"/>
                      </a:cubicBezTo>
                      <a:cubicBezTo>
                        <a:pt x="36302" y="49640"/>
                        <a:pt x="4998" y="48677"/>
                        <a:pt x="664" y="40490"/>
                      </a:cubicBezTo>
                      <a:cubicBezTo>
                        <a:pt x="-3670" y="32303"/>
                        <a:pt x="14630" y="8705"/>
                        <a:pt x="14630" y="8705"/>
                      </a:cubicBezTo>
                      <a:close/>
                    </a:path>
                  </a:pathLst>
                </a:custGeom>
                <a:solidFill>
                  <a:srgbClr val="FFBBA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8" name="Google Shape;288;p39"/>
                <p:cNvSpPr/>
                <p:nvPr/>
              </p:nvSpPr>
              <p:spPr>
                <a:xfrm>
                  <a:off x="7599416" y="3266033"/>
                  <a:ext cx="65690" cy="705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665" h="50104" extrusionOk="0">
                      <a:moveTo>
                        <a:pt x="46665" y="28562"/>
                      </a:moveTo>
                      <a:cubicBezTo>
                        <a:pt x="46665" y="28562"/>
                        <a:pt x="41849" y="9780"/>
                        <a:pt x="24994" y="2074"/>
                      </a:cubicBezTo>
                      <a:cubicBezTo>
                        <a:pt x="8138" y="-5631"/>
                        <a:pt x="-6310" y="9298"/>
                        <a:pt x="2840" y="27599"/>
                      </a:cubicBezTo>
                      <a:cubicBezTo>
                        <a:pt x="11509" y="45900"/>
                        <a:pt x="32699" y="51679"/>
                        <a:pt x="34625" y="49753"/>
                      </a:cubicBezTo>
                      <a:cubicBezTo>
                        <a:pt x="37033" y="47826"/>
                        <a:pt x="46665" y="28562"/>
                        <a:pt x="46665" y="28562"/>
                      </a:cubicBezTo>
                      <a:close/>
                    </a:path>
                  </a:pathLst>
                </a:custGeom>
                <a:solidFill>
                  <a:srgbClr val="FFBBA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89" name="Google Shape;289;p39"/>
                <p:cNvSpPr/>
                <p:nvPr/>
              </p:nvSpPr>
              <p:spPr>
                <a:xfrm>
                  <a:off x="7686123" y="3315732"/>
                  <a:ext cx="55590" cy="5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90" h="39009" extrusionOk="0">
                      <a:moveTo>
                        <a:pt x="9632" y="39009"/>
                      </a:moveTo>
                      <a:cubicBezTo>
                        <a:pt x="5298" y="39009"/>
                        <a:pt x="1926" y="38528"/>
                        <a:pt x="963" y="37565"/>
                      </a:cubicBezTo>
                      <a:cubicBezTo>
                        <a:pt x="482" y="37083"/>
                        <a:pt x="0" y="36601"/>
                        <a:pt x="0" y="35638"/>
                      </a:cubicBezTo>
                      <a:cubicBezTo>
                        <a:pt x="0" y="31304"/>
                        <a:pt x="20227" y="13966"/>
                        <a:pt x="37083" y="0"/>
                      </a:cubicBezTo>
                      <a:lnTo>
                        <a:pt x="39491" y="2890"/>
                      </a:lnTo>
                      <a:cubicBezTo>
                        <a:pt x="23598" y="15893"/>
                        <a:pt x="6742" y="30822"/>
                        <a:pt x="3853" y="35157"/>
                      </a:cubicBezTo>
                      <a:cubicBezTo>
                        <a:pt x="7706" y="36120"/>
                        <a:pt x="23598" y="35157"/>
                        <a:pt x="37083" y="32749"/>
                      </a:cubicBezTo>
                      <a:lnTo>
                        <a:pt x="37564" y="36120"/>
                      </a:lnTo>
                      <a:cubicBezTo>
                        <a:pt x="30822" y="37565"/>
                        <a:pt x="18301" y="39009"/>
                        <a:pt x="9632" y="3900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0" name="Google Shape;290;p39"/>
                <p:cNvSpPr/>
                <p:nvPr/>
              </p:nvSpPr>
              <p:spPr>
                <a:xfrm>
                  <a:off x="7664297" y="3377690"/>
                  <a:ext cx="96118" cy="63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80" h="44815" extrusionOk="0">
                      <a:moveTo>
                        <a:pt x="57886" y="32078"/>
                      </a:moveTo>
                      <a:cubicBezTo>
                        <a:pt x="57886" y="32078"/>
                        <a:pt x="37659" y="49415"/>
                        <a:pt x="18395" y="43636"/>
                      </a:cubicBezTo>
                      <a:cubicBezTo>
                        <a:pt x="-387" y="37857"/>
                        <a:pt x="-3277" y="8961"/>
                        <a:pt x="2984" y="2219"/>
                      </a:cubicBezTo>
                      <a:cubicBezTo>
                        <a:pt x="9245" y="-4524"/>
                        <a:pt x="15505" y="6071"/>
                        <a:pt x="26101" y="7998"/>
                      </a:cubicBezTo>
                      <a:cubicBezTo>
                        <a:pt x="36696" y="9924"/>
                        <a:pt x="53070" y="-5005"/>
                        <a:pt x="63665" y="2700"/>
                      </a:cubicBezTo>
                      <a:cubicBezTo>
                        <a:pt x="74260" y="10887"/>
                        <a:pt x="64147" y="27743"/>
                        <a:pt x="57886" y="32078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1" name="Google Shape;291;p39"/>
                <p:cNvSpPr/>
                <p:nvPr/>
              </p:nvSpPr>
              <p:spPr>
                <a:xfrm>
                  <a:off x="7774256" y="3337426"/>
                  <a:ext cx="16947" cy="1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9" h="13966" extrusionOk="0">
                      <a:moveTo>
                        <a:pt x="12040" y="6261"/>
                      </a:moveTo>
                      <a:cubicBezTo>
                        <a:pt x="12040" y="5779"/>
                        <a:pt x="12040" y="5298"/>
                        <a:pt x="12040" y="4816"/>
                      </a:cubicBezTo>
                      <a:cubicBezTo>
                        <a:pt x="12040" y="4334"/>
                        <a:pt x="12040" y="3371"/>
                        <a:pt x="11558" y="2890"/>
                      </a:cubicBezTo>
                      <a:cubicBezTo>
                        <a:pt x="11558" y="2408"/>
                        <a:pt x="11077" y="1926"/>
                        <a:pt x="10595" y="1445"/>
                      </a:cubicBezTo>
                      <a:cubicBezTo>
                        <a:pt x="10113" y="963"/>
                        <a:pt x="9632" y="482"/>
                        <a:pt x="9150" y="482"/>
                      </a:cubicBezTo>
                      <a:cubicBezTo>
                        <a:pt x="8669" y="0"/>
                        <a:pt x="7705" y="0"/>
                        <a:pt x="7224" y="0"/>
                      </a:cubicBezTo>
                      <a:cubicBezTo>
                        <a:pt x="6742" y="0"/>
                        <a:pt x="6261" y="0"/>
                        <a:pt x="5779" y="0"/>
                      </a:cubicBezTo>
                      <a:cubicBezTo>
                        <a:pt x="4816" y="0"/>
                        <a:pt x="4334" y="482"/>
                        <a:pt x="3371" y="1445"/>
                      </a:cubicBezTo>
                      <a:cubicBezTo>
                        <a:pt x="2889" y="1926"/>
                        <a:pt x="2889" y="1926"/>
                        <a:pt x="2408" y="2408"/>
                      </a:cubicBezTo>
                      <a:cubicBezTo>
                        <a:pt x="2408" y="2408"/>
                        <a:pt x="1927" y="2890"/>
                        <a:pt x="1927" y="2890"/>
                      </a:cubicBezTo>
                      <a:cubicBezTo>
                        <a:pt x="1445" y="3371"/>
                        <a:pt x="963" y="4334"/>
                        <a:pt x="481" y="5298"/>
                      </a:cubicBezTo>
                      <a:cubicBezTo>
                        <a:pt x="481" y="6261"/>
                        <a:pt x="0" y="6742"/>
                        <a:pt x="0" y="7706"/>
                      </a:cubicBezTo>
                      <a:cubicBezTo>
                        <a:pt x="0" y="8187"/>
                        <a:pt x="0" y="8669"/>
                        <a:pt x="0" y="9150"/>
                      </a:cubicBezTo>
                      <a:cubicBezTo>
                        <a:pt x="0" y="9632"/>
                        <a:pt x="0" y="10595"/>
                        <a:pt x="481" y="11077"/>
                      </a:cubicBezTo>
                      <a:cubicBezTo>
                        <a:pt x="481" y="11558"/>
                        <a:pt x="963" y="12040"/>
                        <a:pt x="963" y="12040"/>
                      </a:cubicBezTo>
                      <a:cubicBezTo>
                        <a:pt x="1445" y="12522"/>
                        <a:pt x="1927" y="13003"/>
                        <a:pt x="2408" y="13485"/>
                      </a:cubicBezTo>
                      <a:cubicBezTo>
                        <a:pt x="2889" y="13485"/>
                        <a:pt x="3371" y="13966"/>
                        <a:pt x="3853" y="13966"/>
                      </a:cubicBezTo>
                      <a:cubicBezTo>
                        <a:pt x="4334" y="13966"/>
                        <a:pt x="4816" y="13966"/>
                        <a:pt x="5297" y="13966"/>
                      </a:cubicBezTo>
                      <a:cubicBezTo>
                        <a:pt x="5779" y="13966"/>
                        <a:pt x="6742" y="13966"/>
                        <a:pt x="7224" y="13485"/>
                      </a:cubicBezTo>
                      <a:cubicBezTo>
                        <a:pt x="7705" y="13485"/>
                        <a:pt x="8187" y="13003"/>
                        <a:pt x="8669" y="12522"/>
                      </a:cubicBezTo>
                      <a:cubicBezTo>
                        <a:pt x="8669" y="12522"/>
                        <a:pt x="9150" y="12040"/>
                        <a:pt x="9150" y="12040"/>
                      </a:cubicBezTo>
                      <a:cubicBezTo>
                        <a:pt x="9632" y="11558"/>
                        <a:pt x="10113" y="11077"/>
                        <a:pt x="10113" y="10595"/>
                      </a:cubicBezTo>
                      <a:cubicBezTo>
                        <a:pt x="10113" y="10114"/>
                        <a:pt x="10595" y="10114"/>
                        <a:pt x="10595" y="9632"/>
                      </a:cubicBezTo>
                      <a:cubicBezTo>
                        <a:pt x="11077" y="9150"/>
                        <a:pt x="11077" y="8187"/>
                        <a:pt x="11558" y="7224"/>
                      </a:cubicBezTo>
                      <a:cubicBezTo>
                        <a:pt x="12040" y="7224"/>
                        <a:pt x="12040" y="6742"/>
                        <a:pt x="12040" y="626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2" name="Google Shape;292;p39"/>
                <p:cNvSpPr/>
                <p:nvPr/>
              </p:nvSpPr>
              <p:spPr>
                <a:xfrm>
                  <a:off x="7688157" y="3314375"/>
                  <a:ext cx="16947" cy="196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39" h="13966" extrusionOk="0">
                      <a:moveTo>
                        <a:pt x="12040" y="6261"/>
                      </a:moveTo>
                      <a:cubicBezTo>
                        <a:pt x="12040" y="5779"/>
                        <a:pt x="12040" y="5298"/>
                        <a:pt x="12040" y="4816"/>
                      </a:cubicBezTo>
                      <a:cubicBezTo>
                        <a:pt x="12040" y="4334"/>
                        <a:pt x="12040" y="3371"/>
                        <a:pt x="11558" y="2890"/>
                      </a:cubicBezTo>
                      <a:cubicBezTo>
                        <a:pt x="11558" y="2408"/>
                        <a:pt x="11077" y="1926"/>
                        <a:pt x="10595" y="1445"/>
                      </a:cubicBezTo>
                      <a:cubicBezTo>
                        <a:pt x="10114" y="963"/>
                        <a:pt x="9632" y="482"/>
                        <a:pt x="9150" y="482"/>
                      </a:cubicBezTo>
                      <a:cubicBezTo>
                        <a:pt x="8669" y="0"/>
                        <a:pt x="7706" y="0"/>
                        <a:pt x="7224" y="0"/>
                      </a:cubicBezTo>
                      <a:cubicBezTo>
                        <a:pt x="6742" y="0"/>
                        <a:pt x="6261" y="0"/>
                        <a:pt x="5779" y="0"/>
                      </a:cubicBezTo>
                      <a:cubicBezTo>
                        <a:pt x="4816" y="0"/>
                        <a:pt x="4334" y="482"/>
                        <a:pt x="3371" y="1445"/>
                      </a:cubicBezTo>
                      <a:cubicBezTo>
                        <a:pt x="2890" y="1926"/>
                        <a:pt x="2890" y="1926"/>
                        <a:pt x="2408" y="2408"/>
                      </a:cubicBezTo>
                      <a:cubicBezTo>
                        <a:pt x="2408" y="2408"/>
                        <a:pt x="1927" y="2890"/>
                        <a:pt x="1927" y="2890"/>
                      </a:cubicBezTo>
                      <a:cubicBezTo>
                        <a:pt x="1445" y="3371"/>
                        <a:pt x="963" y="4334"/>
                        <a:pt x="482" y="5298"/>
                      </a:cubicBezTo>
                      <a:cubicBezTo>
                        <a:pt x="482" y="6261"/>
                        <a:pt x="0" y="6742"/>
                        <a:pt x="0" y="7706"/>
                      </a:cubicBezTo>
                      <a:cubicBezTo>
                        <a:pt x="0" y="8187"/>
                        <a:pt x="0" y="8669"/>
                        <a:pt x="0" y="9150"/>
                      </a:cubicBezTo>
                      <a:cubicBezTo>
                        <a:pt x="0" y="9632"/>
                        <a:pt x="0" y="10595"/>
                        <a:pt x="482" y="11077"/>
                      </a:cubicBezTo>
                      <a:cubicBezTo>
                        <a:pt x="482" y="11558"/>
                        <a:pt x="963" y="12040"/>
                        <a:pt x="963" y="12040"/>
                      </a:cubicBezTo>
                      <a:cubicBezTo>
                        <a:pt x="1445" y="12522"/>
                        <a:pt x="1927" y="13003"/>
                        <a:pt x="2408" y="13485"/>
                      </a:cubicBezTo>
                      <a:cubicBezTo>
                        <a:pt x="2890" y="13485"/>
                        <a:pt x="3371" y="13966"/>
                        <a:pt x="3853" y="13966"/>
                      </a:cubicBezTo>
                      <a:cubicBezTo>
                        <a:pt x="4334" y="13966"/>
                        <a:pt x="4816" y="13966"/>
                        <a:pt x="5298" y="13966"/>
                      </a:cubicBezTo>
                      <a:cubicBezTo>
                        <a:pt x="5779" y="13966"/>
                        <a:pt x="6742" y="13966"/>
                        <a:pt x="7224" y="13485"/>
                      </a:cubicBezTo>
                      <a:cubicBezTo>
                        <a:pt x="7706" y="13485"/>
                        <a:pt x="8187" y="13003"/>
                        <a:pt x="8669" y="12522"/>
                      </a:cubicBezTo>
                      <a:cubicBezTo>
                        <a:pt x="8669" y="12522"/>
                        <a:pt x="9150" y="12040"/>
                        <a:pt x="9150" y="12040"/>
                      </a:cubicBezTo>
                      <a:cubicBezTo>
                        <a:pt x="9632" y="11558"/>
                        <a:pt x="10114" y="11077"/>
                        <a:pt x="10114" y="10595"/>
                      </a:cubicBezTo>
                      <a:cubicBezTo>
                        <a:pt x="10114" y="10114"/>
                        <a:pt x="10595" y="10114"/>
                        <a:pt x="10595" y="9632"/>
                      </a:cubicBezTo>
                      <a:cubicBezTo>
                        <a:pt x="11077" y="9150"/>
                        <a:pt x="11077" y="8187"/>
                        <a:pt x="11558" y="7224"/>
                      </a:cubicBezTo>
                      <a:cubicBezTo>
                        <a:pt x="12040" y="7224"/>
                        <a:pt x="12040" y="6742"/>
                        <a:pt x="12040" y="626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3" name="Google Shape;293;p39"/>
                <p:cNvSpPr/>
                <p:nvPr/>
              </p:nvSpPr>
              <p:spPr>
                <a:xfrm>
                  <a:off x="7627142" y="3307595"/>
                  <a:ext cx="15592" cy="14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6" h="10595" extrusionOk="0">
                      <a:moveTo>
                        <a:pt x="11077" y="7224"/>
                      </a:moveTo>
                      <a:cubicBezTo>
                        <a:pt x="10595" y="5779"/>
                        <a:pt x="9632" y="4334"/>
                        <a:pt x="8187" y="2890"/>
                      </a:cubicBezTo>
                      <a:cubicBezTo>
                        <a:pt x="7706" y="2408"/>
                        <a:pt x="6742" y="1926"/>
                        <a:pt x="6261" y="1445"/>
                      </a:cubicBezTo>
                      <a:cubicBezTo>
                        <a:pt x="5779" y="963"/>
                        <a:pt x="5298" y="963"/>
                        <a:pt x="4816" y="482"/>
                      </a:cubicBezTo>
                      <a:cubicBezTo>
                        <a:pt x="4334" y="482"/>
                        <a:pt x="3853" y="0"/>
                        <a:pt x="3853" y="0"/>
                      </a:cubicBezTo>
                      <a:cubicBezTo>
                        <a:pt x="3371" y="0"/>
                        <a:pt x="2890" y="0"/>
                        <a:pt x="2408" y="0"/>
                      </a:cubicBezTo>
                      <a:cubicBezTo>
                        <a:pt x="1927" y="0"/>
                        <a:pt x="963" y="963"/>
                        <a:pt x="482" y="1445"/>
                      </a:cubicBezTo>
                      <a:cubicBezTo>
                        <a:pt x="0" y="2408"/>
                        <a:pt x="0" y="2890"/>
                        <a:pt x="0" y="3853"/>
                      </a:cubicBezTo>
                      <a:cubicBezTo>
                        <a:pt x="0" y="4334"/>
                        <a:pt x="482" y="4334"/>
                        <a:pt x="482" y="4816"/>
                      </a:cubicBezTo>
                      <a:cubicBezTo>
                        <a:pt x="482" y="4816"/>
                        <a:pt x="482" y="4816"/>
                        <a:pt x="482" y="4816"/>
                      </a:cubicBezTo>
                      <a:cubicBezTo>
                        <a:pt x="482" y="5298"/>
                        <a:pt x="963" y="5779"/>
                        <a:pt x="963" y="6261"/>
                      </a:cubicBezTo>
                      <a:cubicBezTo>
                        <a:pt x="1445" y="7224"/>
                        <a:pt x="1927" y="7706"/>
                        <a:pt x="2408" y="8187"/>
                      </a:cubicBezTo>
                      <a:cubicBezTo>
                        <a:pt x="2408" y="8187"/>
                        <a:pt x="2890" y="8669"/>
                        <a:pt x="2890" y="8669"/>
                      </a:cubicBezTo>
                      <a:cubicBezTo>
                        <a:pt x="3371" y="9150"/>
                        <a:pt x="3853" y="9150"/>
                        <a:pt x="4334" y="9632"/>
                      </a:cubicBezTo>
                      <a:cubicBezTo>
                        <a:pt x="4816" y="10114"/>
                        <a:pt x="5298" y="10114"/>
                        <a:pt x="5779" y="10114"/>
                      </a:cubicBezTo>
                      <a:cubicBezTo>
                        <a:pt x="6261" y="10114"/>
                        <a:pt x="6261" y="10114"/>
                        <a:pt x="6742" y="10595"/>
                      </a:cubicBezTo>
                      <a:cubicBezTo>
                        <a:pt x="7706" y="10595"/>
                        <a:pt x="9150" y="10595"/>
                        <a:pt x="9632" y="9632"/>
                      </a:cubicBezTo>
                      <a:cubicBezTo>
                        <a:pt x="11077" y="9150"/>
                        <a:pt x="11077" y="8187"/>
                        <a:pt x="11077" y="722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4" name="Google Shape;294;p39"/>
                <p:cNvSpPr/>
                <p:nvPr/>
              </p:nvSpPr>
              <p:spPr>
                <a:xfrm>
                  <a:off x="7849508" y="3391660"/>
                  <a:ext cx="19428" cy="10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01" h="7705" extrusionOk="0">
                      <a:moveTo>
                        <a:pt x="13485" y="1926"/>
                      </a:moveTo>
                      <a:cubicBezTo>
                        <a:pt x="13003" y="1445"/>
                        <a:pt x="12522" y="482"/>
                        <a:pt x="11558" y="482"/>
                      </a:cubicBezTo>
                      <a:cubicBezTo>
                        <a:pt x="11077" y="482"/>
                        <a:pt x="11077" y="482"/>
                        <a:pt x="10595" y="482"/>
                      </a:cubicBezTo>
                      <a:cubicBezTo>
                        <a:pt x="10595" y="482"/>
                        <a:pt x="10595" y="482"/>
                        <a:pt x="10114" y="482"/>
                      </a:cubicBezTo>
                      <a:cubicBezTo>
                        <a:pt x="8669" y="0"/>
                        <a:pt x="6742" y="0"/>
                        <a:pt x="5298" y="0"/>
                      </a:cubicBezTo>
                      <a:cubicBezTo>
                        <a:pt x="3853" y="482"/>
                        <a:pt x="1927" y="963"/>
                        <a:pt x="963" y="2408"/>
                      </a:cubicBezTo>
                      <a:cubicBezTo>
                        <a:pt x="482" y="2890"/>
                        <a:pt x="0" y="3371"/>
                        <a:pt x="0" y="3853"/>
                      </a:cubicBezTo>
                      <a:cubicBezTo>
                        <a:pt x="0" y="4334"/>
                        <a:pt x="0" y="5298"/>
                        <a:pt x="0" y="5779"/>
                      </a:cubicBezTo>
                      <a:cubicBezTo>
                        <a:pt x="482" y="6742"/>
                        <a:pt x="1445" y="7706"/>
                        <a:pt x="2890" y="7706"/>
                      </a:cubicBezTo>
                      <a:cubicBezTo>
                        <a:pt x="4334" y="7706"/>
                        <a:pt x="5779" y="7706"/>
                        <a:pt x="7224" y="7706"/>
                      </a:cubicBezTo>
                      <a:cubicBezTo>
                        <a:pt x="8669" y="7706"/>
                        <a:pt x="10114" y="7224"/>
                        <a:pt x="11558" y="6742"/>
                      </a:cubicBezTo>
                      <a:cubicBezTo>
                        <a:pt x="12040" y="6261"/>
                        <a:pt x="13003" y="5779"/>
                        <a:pt x="13003" y="4816"/>
                      </a:cubicBezTo>
                      <a:cubicBezTo>
                        <a:pt x="13966" y="3853"/>
                        <a:pt x="13966" y="2890"/>
                        <a:pt x="13485" y="192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5" name="Google Shape;295;p39"/>
                <p:cNvSpPr/>
                <p:nvPr/>
              </p:nvSpPr>
              <p:spPr>
                <a:xfrm>
                  <a:off x="7819679" y="3418583"/>
                  <a:ext cx="322700" cy="656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9239" h="466325" extrusionOk="0">
                      <a:moveTo>
                        <a:pt x="229240" y="345445"/>
                      </a:moveTo>
                      <a:lnTo>
                        <a:pt x="149776" y="258757"/>
                      </a:lnTo>
                      <a:cubicBezTo>
                        <a:pt x="149776" y="258757"/>
                        <a:pt x="165187" y="124873"/>
                        <a:pt x="165187" y="88272"/>
                      </a:cubicBezTo>
                      <a:cubicBezTo>
                        <a:pt x="165187" y="51671"/>
                        <a:pt x="167114" y="9772"/>
                        <a:pt x="149776" y="1103"/>
                      </a:cubicBezTo>
                      <a:cubicBezTo>
                        <a:pt x="132439" y="-7566"/>
                        <a:pt x="130512" y="37223"/>
                        <a:pt x="130031" y="53115"/>
                      </a:cubicBezTo>
                      <a:cubicBezTo>
                        <a:pt x="129549" y="69008"/>
                        <a:pt x="127623" y="104165"/>
                        <a:pt x="127623" y="104165"/>
                      </a:cubicBezTo>
                      <a:cubicBezTo>
                        <a:pt x="127623" y="104165"/>
                        <a:pt x="110285" y="92125"/>
                        <a:pt x="89095" y="105609"/>
                      </a:cubicBezTo>
                      <a:cubicBezTo>
                        <a:pt x="67905" y="119094"/>
                        <a:pt x="18782" y="179294"/>
                        <a:pt x="8187" y="195186"/>
                      </a:cubicBezTo>
                      <a:cubicBezTo>
                        <a:pt x="-1927" y="210598"/>
                        <a:pt x="-2408" y="223119"/>
                        <a:pt x="5297" y="228898"/>
                      </a:cubicBezTo>
                      <a:cubicBezTo>
                        <a:pt x="6742" y="229861"/>
                        <a:pt x="3371" y="233714"/>
                        <a:pt x="3371" y="233714"/>
                      </a:cubicBezTo>
                      <a:cubicBezTo>
                        <a:pt x="3371" y="233714"/>
                        <a:pt x="-3853" y="255868"/>
                        <a:pt x="3853" y="261165"/>
                      </a:cubicBezTo>
                      <a:cubicBezTo>
                        <a:pt x="11558" y="266463"/>
                        <a:pt x="23116" y="258757"/>
                        <a:pt x="38528" y="241901"/>
                      </a:cubicBezTo>
                      <a:cubicBezTo>
                        <a:pt x="53457" y="225045"/>
                        <a:pt x="72721" y="192297"/>
                        <a:pt x="77537" y="193742"/>
                      </a:cubicBezTo>
                      <a:cubicBezTo>
                        <a:pt x="82353" y="195668"/>
                        <a:pt x="51049" y="248644"/>
                        <a:pt x="42380" y="268871"/>
                      </a:cubicBezTo>
                      <a:cubicBezTo>
                        <a:pt x="33712" y="289098"/>
                        <a:pt x="20708" y="322328"/>
                        <a:pt x="30822" y="346890"/>
                      </a:cubicBezTo>
                      <a:cubicBezTo>
                        <a:pt x="40936" y="371451"/>
                        <a:pt x="124733" y="466325"/>
                        <a:pt x="124733" y="466325"/>
                      </a:cubicBezTo>
                      <a:lnTo>
                        <a:pt x="229240" y="345445"/>
                      </a:lnTo>
                      <a:close/>
                    </a:path>
                  </a:pathLst>
                </a:custGeom>
                <a:solidFill>
                  <a:srgbClr val="FFBBA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6" name="Google Shape;296;p39"/>
                <p:cNvSpPr/>
                <p:nvPr/>
              </p:nvSpPr>
              <p:spPr>
                <a:xfrm>
                  <a:off x="7997978" y="3562503"/>
                  <a:ext cx="27811" cy="212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56" h="151221" extrusionOk="0">
                      <a:moveTo>
                        <a:pt x="4334" y="151221"/>
                      </a:moveTo>
                      <a:lnTo>
                        <a:pt x="963" y="150258"/>
                      </a:lnTo>
                      <a:cubicBezTo>
                        <a:pt x="963" y="149777"/>
                        <a:pt x="16374" y="83316"/>
                        <a:pt x="16374" y="53457"/>
                      </a:cubicBezTo>
                      <a:cubicBezTo>
                        <a:pt x="15893" y="24080"/>
                        <a:pt x="7705" y="7706"/>
                        <a:pt x="0" y="2890"/>
                      </a:cubicBezTo>
                      <a:lnTo>
                        <a:pt x="1927" y="0"/>
                      </a:lnTo>
                      <a:cubicBezTo>
                        <a:pt x="10113" y="5779"/>
                        <a:pt x="19264" y="22635"/>
                        <a:pt x="19745" y="53457"/>
                      </a:cubicBezTo>
                      <a:cubicBezTo>
                        <a:pt x="20227" y="83798"/>
                        <a:pt x="4816" y="148332"/>
                        <a:pt x="4334" y="15122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7" name="Google Shape;297;p39"/>
                <p:cNvSpPr/>
                <p:nvPr/>
              </p:nvSpPr>
              <p:spPr>
                <a:xfrm>
                  <a:off x="7821713" y="3604807"/>
                  <a:ext cx="168396" cy="1929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625" h="137062" extrusionOk="0">
                      <a:moveTo>
                        <a:pt x="88614" y="137062"/>
                      </a:moveTo>
                      <a:lnTo>
                        <a:pt x="85243" y="135618"/>
                      </a:lnTo>
                      <a:cubicBezTo>
                        <a:pt x="85724" y="134654"/>
                        <a:pt x="132439" y="28222"/>
                        <a:pt x="110286" y="7513"/>
                      </a:cubicBezTo>
                      <a:cubicBezTo>
                        <a:pt x="106915" y="4623"/>
                        <a:pt x="103062" y="3660"/>
                        <a:pt x="98246" y="4142"/>
                      </a:cubicBezTo>
                      <a:cubicBezTo>
                        <a:pt x="71276" y="8476"/>
                        <a:pt x="24080" y="64823"/>
                        <a:pt x="3371" y="101424"/>
                      </a:cubicBezTo>
                      <a:lnTo>
                        <a:pt x="0" y="99498"/>
                      </a:lnTo>
                      <a:cubicBezTo>
                        <a:pt x="21190" y="60970"/>
                        <a:pt x="68868" y="4623"/>
                        <a:pt x="97283" y="289"/>
                      </a:cubicBezTo>
                      <a:cubicBezTo>
                        <a:pt x="103543" y="-674"/>
                        <a:pt x="108841" y="771"/>
                        <a:pt x="112694" y="4623"/>
                      </a:cubicBezTo>
                      <a:cubicBezTo>
                        <a:pt x="136774" y="27258"/>
                        <a:pt x="90540" y="132728"/>
                        <a:pt x="88614" y="13706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8" name="Google Shape;298;p39"/>
                <p:cNvSpPr/>
                <p:nvPr/>
              </p:nvSpPr>
              <p:spPr>
                <a:xfrm rot="-2444469">
                  <a:off x="8293518" y="3857944"/>
                  <a:ext cx="4744" cy="39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1" h="278358" extrusionOk="0">
                      <a:moveTo>
                        <a:pt x="0" y="0"/>
                      </a:moveTo>
                      <a:lnTo>
                        <a:pt x="3371" y="0"/>
                      </a:lnTo>
                      <a:lnTo>
                        <a:pt x="3371" y="278359"/>
                      </a:lnTo>
                      <a:lnTo>
                        <a:pt x="0" y="27835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299" name="Google Shape;299;p39"/>
                <p:cNvSpPr/>
                <p:nvPr/>
              </p:nvSpPr>
              <p:spPr>
                <a:xfrm>
                  <a:off x="7970860" y="4076384"/>
                  <a:ext cx="221009" cy="3423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000" h="243206" extrusionOk="0">
                      <a:moveTo>
                        <a:pt x="153630" y="243206"/>
                      </a:moveTo>
                      <a:lnTo>
                        <a:pt x="0" y="16374"/>
                      </a:lnTo>
                      <a:lnTo>
                        <a:pt x="13003" y="0"/>
                      </a:lnTo>
                      <a:lnTo>
                        <a:pt x="15893" y="2408"/>
                      </a:lnTo>
                      <a:lnTo>
                        <a:pt x="4334" y="16374"/>
                      </a:lnTo>
                      <a:lnTo>
                        <a:pt x="157000" y="24128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0" name="Google Shape;300;p39"/>
                <p:cNvSpPr/>
                <p:nvPr/>
              </p:nvSpPr>
              <p:spPr>
                <a:xfrm>
                  <a:off x="8026755" y="3431660"/>
                  <a:ext cx="26134" cy="52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5" h="37564" extrusionOk="0">
                      <a:moveTo>
                        <a:pt x="14713" y="37565"/>
                      </a:moveTo>
                      <a:cubicBezTo>
                        <a:pt x="13269" y="37565"/>
                        <a:pt x="11342" y="37083"/>
                        <a:pt x="9897" y="36601"/>
                      </a:cubicBezTo>
                      <a:cubicBezTo>
                        <a:pt x="6526" y="34675"/>
                        <a:pt x="4118" y="31304"/>
                        <a:pt x="2673" y="26006"/>
                      </a:cubicBezTo>
                      <a:cubicBezTo>
                        <a:pt x="-1179" y="12040"/>
                        <a:pt x="265" y="4816"/>
                        <a:pt x="265" y="4334"/>
                      </a:cubicBezTo>
                      <a:lnTo>
                        <a:pt x="265" y="3371"/>
                      </a:lnTo>
                      <a:lnTo>
                        <a:pt x="10861" y="0"/>
                      </a:lnTo>
                      <a:lnTo>
                        <a:pt x="11824" y="3371"/>
                      </a:lnTo>
                      <a:lnTo>
                        <a:pt x="3155" y="5779"/>
                      </a:lnTo>
                      <a:cubicBezTo>
                        <a:pt x="3155" y="8187"/>
                        <a:pt x="2673" y="14448"/>
                        <a:pt x="5563" y="24561"/>
                      </a:cubicBezTo>
                      <a:cubicBezTo>
                        <a:pt x="6526" y="28896"/>
                        <a:pt x="8453" y="31304"/>
                        <a:pt x="11342" y="32749"/>
                      </a:cubicBezTo>
                      <a:cubicBezTo>
                        <a:pt x="14232" y="34193"/>
                        <a:pt x="16640" y="33230"/>
                        <a:pt x="17121" y="33230"/>
                      </a:cubicBezTo>
                      <a:lnTo>
                        <a:pt x="18566" y="36601"/>
                      </a:lnTo>
                      <a:cubicBezTo>
                        <a:pt x="18084" y="37083"/>
                        <a:pt x="17121" y="37565"/>
                        <a:pt x="14713" y="3756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1" name="Google Shape;301;p39"/>
                <p:cNvSpPr/>
                <p:nvPr/>
              </p:nvSpPr>
              <p:spPr>
                <a:xfrm>
                  <a:off x="7820357" y="3710973"/>
                  <a:ext cx="36171" cy="61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95" h="43825" extrusionOk="0">
                      <a:moveTo>
                        <a:pt x="13485" y="43825"/>
                      </a:moveTo>
                      <a:lnTo>
                        <a:pt x="0" y="34193"/>
                      </a:lnTo>
                      <a:lnTo>
                        <a:pt x="1927" y="31304"/>
                      </a:lnTo>
                      <a:lnTo>
                        <a:pt x="12522" y="39009"/>
                      </a:lnTo>
                      <a:cubicBezTo>
                        <a:pt x="14930" y="35638"/>
                        <a:pt x="21672" y="26006"/>
                        <a:pt x="22154" y="16856"/>
                      </a:cubicBezTo>
                      <a:cubicBezTo>
                        <a:pt x="23117" y="6742"/>
                        <a:pt x="16856" y="3371"/>
                        <a:pt x="16856" y="3371"/>
                      </a:cubicBezTo>
                      <a:lnTo>
                        <a:pt x="18301" y="0"/>
                      </a:lnTo>
                      <a:cubicBezTo>
                        <a:pt x="18782" y="0"/>
                        <a:pt x="26970" y="4334"/>
                        <a:pt x="25525" y="16856"/>
                      </a:cubicBezTo>
                      <a:cubicBezTo>
                        <a:pt x="24562" y="28896"/>
                        <a:pt x="14448" y="41899"/>
                        <a:pt x="13966" y="42381"/>
                      </a:cubicBezTo>
                      <a:lnTo>
                        <a:pt x="13485" y="4382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2" name="Google Shape;302;p39"/>
                <p:cNvSpPr/>
                <p:nvPr/>
              </p:nvSpPr>
              <p:spPr>
                <a:xfrm>
                  <a:off x="7844084" y="3673610"/>
                  <a:ext cx="8162" cy="204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98" h="14501" extrusionOk="0">
                      <a:moveTo>
                        <a:pt x="5298" y="14501"/>
                      </a:moveTo>
                      <a:lnTo>
                        <a:pt x="1927" y="14020"/>
                      </a:lnTo>
                      <a:cubicBezTo>
                        <a:pt x="3371" y="6796"/>
                        <a:pt x="1927" y="4869"/>
                        <a:pt x="1445" y="3906"/>
                      </a:cubicBezTo>
                      <a:cubicBezTo>
                        <a:pt x="963" y="3425"/>
                        <a:pt x="482" y="3425"/>
                        <a:pt x="482" y="3425"/>
                      </a:cubicBezTo>
                      <a:lnTo>
                        <a:pt x="0" y="54"/>
                      </a:lnTo>
                      <a:cubicBezTo>
                        <a:pt x="0" y="54"/>
                        <a:pt x="2408" y="-428"/>
                        <a:pt x="4334" y="1498"/>
                      </a:cubicBezTo>
                      <a:cubicBezTo>
                        <a:pt x="5779" y="3906"/>
                        <a:pt x="6261" y="8241"/>
                        <a:pt x="5298" y="1450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3" name="Google Shape;303;p39"/>
                <p:cNvSpPr/>
                <p:nvPr/>
              </p:nvSpPr>
              <p:spPr>
                <a:xfrm rot="-60154">
                  <a:off x="7502660" y="3733393"/>
                  <a:ext cx="5423" cy="476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2" h="338577" extrusionOk="0">
                      <a:moveTo>
                        <a:pt x="0" y="0"/>
                      </a:moveTo>
                      <a:lnTo>
                        <a:pt x="3853" y="0"/>
                      </a:lnTo>
                      <a:lnTo>
                        <a:pt x="3853" y="338578"/>
                      </a:lnTo>
                      <a:lnTo>
                        <a:pt x="0" y="33857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4" name="Google Shape;304;p39"/>
                <p:cNvSpPr/>
                <p:nvPr/>
              </p:nvSpPr>
              <p:spPr>
                <a:xfrm>
                  <a:off x="6381082" y="4043844"/>
                  <a:ext cx="1980952" cy="795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7226" h="565394" extrusionOk="0">
                      <a:moveTo>
                        <a:pt x="1407226" y="345305"/>
                      </a:moveTo>
                      <a:lnTo>
                        <a:pt x="549020" y="0"/>
                      </a:lnTo>
                      <a:lnTo>
                        <a:pt x="0" y="100654"/>
                      </a:lnTo>
                      <a:lnTo>
                        <a:pt x="685312" y="56539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5" name="Google Shape;305;p39"/>
                <p:cNvSpPr/>
                <p:nvPr/>
              </p:nvSpPr>
              <p:spPr>
                <a:xfrm>
                  <a:off x="4266575" y="4140111"/>
                  <a:ext cx="1077252" cy="1025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257" h="728174" extrusionOk="0">
                      <a:moveTo>
                        <a:pt x="710355" y="190231"/>
                      </a:moveTo>
                      <a:lnTo>
                        <a:pt x="558652" y="203234"/>
                      </a:lnTo>
                      <a:lnTo>
                        <a:pt x="680496" y="341934"/>
                      </a:lnTo>
                      <a:lnTo>
                        <a:pt x="545168" y="728175"/>
                      </a:lnTo>
                      <a:cubicBezTo>
                        <a:pt x="362642" y="697352"/>
                        <a:pt x="195047" y="665085"/>
                        <a:pt x="155074" y="645340"/>
                      </a:cubicBezTo>
                      <a:cubicBezTo>
                        <a:pt x="58273" y="596699"/>
                        <a:pt x="0" y="497008"/>
                        <a:pt x="0" y="351566"/>
                      </a:cubicBezTo>
                      <a:cubicBezTo>
                        <a:pt x="0" y="206123"/>
                        <a:pt x="103062" y="0"/>
                        <a:pt x="103062" y="0"/>
                      </a:cubicBezTo>
                      <a:lnTo>
                        <a:pt x="765257" y="64052"/>
                      </a:lnTo>
                      <a:lnTo>
                        <a:pt x="710355" y="19023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6" name="Google Shape;306;p39"/>
                <p:cNvSpPr/>
                <p:nvPr/>
              </p:nvSpPr>
              <p:spPr>
                <a:xfrm>
                  <a:off x="4697259" y="2696096"/>
                  <a:ext cx="942151" cy="7348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284" h="522047" extrusionOk="0">
                      <a:moveTo>
                        <a:pt x="432820" y="25039"/>
                      </a:moveTo>
                      <a:cubicBezTo>
                        <a:pt x="432820" y="25039"/>
                        <a:pt x="445342" y="-3857"/>
                        <a:pt x="488685" y="5775"/>
                      </a:cubicBezTo>
                      <a:cubicBezTo>
                        <a:pt x="532029" y="15407"/>
                        <a:pt x="535400" y="64049"/>
                        <a:pt x="535400" y="64049"/>
                      </a:cubicBezTo>
                      <a:cubicBezTo>
                        <a:pt x="535400" y="64049"/>
                        <a:pt x="585005" y="57788"/>
                        <a:pt x="603787" y="109319"/>
                      </a:cubicBezTo>
                      <a:cubicBezTo>
                        <a:pt x="622569" y="160850"/>
                        <a:pt x="600898" y="183485"/>
                        <a:pt x="600898" y="183485"/>
                      </a:cubicBezTo>
                      <a:cubicBezTo>
                        <a:pt x="600898" y="183485"/>
                        <a:pt x="647612" y="196488"/>
                        <a:pt x="656763" y="244647"/>
                      </a:cubicBezTo>
                      <a:cubicBezTo>
                        <a:pt x="665913" y="292807"/>
                        <a:pt x="637981" y="325556"/>
                        <a:pt x="637981" y="325556"/>
                      </a:cubicBezTo>
                      <a:cubicBezTo>
                        <a:pt x="637981" y="325556"/>
                        <a:pt x="669284" y="351562"/>
                        <a:pt x="669284" y="393461"/>
                      </a:cubicBezTo>
                      <a:cubicBezTo>
                        <a:pt x="669284" y="435360"/>
                        <a:pt x="637981" y="464256"/>
                        <a:pt x="637981" y="464256"/>
                      </a:cubicBezTo>
                      <a:lnTo>
                        <a:pt x="41282" y="522047"/>
                      </a:lnTo>
                      <a:cubicBezTo>
                        <a:pt x="41282" y="522047"/>
                        <a:pt x="828" y="493151"/>
                        <a:pt x="4199" y="447881"/>
                      </a:cubicBezTo>
                      <a:cubicBezTo>
                        <a:pt x="7089" y="402611"/>
                        <a:pt x="25871" y="389608"/>
                        <a:pt x="25871" y="389608"/>
                      </a:cubicBezTo>
                      <a:cubicBezTo>
                        <a:pt x="25871" y="389608"/>
                        <a:pt x="-5433" y="379976"/>
                        <a:pt x="828" y="321703"/>
                      </a:cubicBezTo>
                      <a:cubicBezTo>
                        <a:pt x="7089" y="263430"/>
                        <a:pt x="78847" y="257650"/>
                        <a:pt x="78847" y="257650"/>
                      </a:cubicBezTo>
                      <a:cubicBezTo>
                        <a:pt x="78847" y="257650"/>
                        <a:pt x="50914" y="193116"/>
                        <a:pt x="94258" y="141586"/>
                      </a:cubicBezTo>
                      <a:cubicBezTo>
                        <a:pt x="137601" y="90055"/>
                        <a:pt x="187687" y="118951"/>
                        <a:pt x="187687" y="118951"/>
                      </a:cubicBezTo>
                      <a:cubicBezTo>
                        <a:pt x="187687" y="118951"/>
                        <a:pt x="187687" y="60677"/>
                        <a:pt x="237292" y="48156"/>
                      </a:cubicBezTo>
                      <a:cubicBezTo>
                        <a:pt x="286896" y="35634"/>
                        <a:pt x="299418" y="54417"/>
                        <a:pt x="299418" y="54417"/>
                      </a:cubicBezTo>
                      <a:cubicBezTo>
                        <a:pt x="299418" y="54417"/>
                        <a:pt x="296528" y="15889"/>
                        <a:pt x="346133" y="2886"/>
                      </a:cubicBezTo>
                      <a:cubicBezTo>
                        <a:pt x="395737" y="-10117"/>
                        <a:pt x="432820" y="25039"/>
                        <a:pt x="432820" y="25039"/>
                      </a:cubicBezTo>
                      <a:close/>
                    </a:path>
                  </a:pathLst>
                </a:custGeom>
                <a:solidFill>
                  <a:srgbClr val="4E241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7" name="Google Shape;307;p39"/>
                <p:cNvSpPr/>
                <p:nvPr/>
              </p:nvSpPr>
              <p:spPr>
                <a:xfrm>
                  <a:off x="5375013" y="3876391"/>
                  <a:ext cx="920007" cy="111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3553" h="789337" extrusionOk="0">
                      <a:moveTo>
                        <a:pt x="526385" y="0"/>
                      </a:moveTo>
                      <a:cubicBezTo>
                        <a:pt x="526385" y="0"/>
                        <a:pt x="652082" y="236946"/>
                        <a:pt x="653527" y="330857"/>
                      </a:cubicBezTo>
                      <a:cubicBezTo>
                        <a:pt x="654972" y="424768"/>
                        <a:pt x="597180" y="485931"/>
                        <a:pt x="506640" y="540833"/>
                      </a:cubicBezTo>
                      <a:cubicBezTo>
                        <a:pt x="427176" y="588993"/>
                        <a:pt x="93430" y="789337"/>
                        <a:pt x="93430" y="789337"/>
                      </a:cubicBezTo>
                      <a:lnTo>
                        <a:pt x="0" y="634263"/>
                      </a:lnTo>
                      <a:cubicBezTo>
                        <a:pt x="0" y="634263"/>
                        <a:pt x="254765" y="408394"/>
                        <a:pt x="396836" y="298590"/>
                      </a:cubicBezTo>
                      <a:lnTo>
                        <a:pt x="319780" y="103062"/>
                      </a:lnTo>
                      <a:lnTo>
                        <a:pt x="526385" y="0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8" name="Google Shape;308;p39"/>
                <p:cNvSpPr/>
                <p:nvPr/>
              </p:nvSpPr>
              <p:spPr>
                <a:xfrm>
                  <a:off x="5320777" y="3254038"/>
                  <a:ext cx="845396" cy="808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551" h="574063" extrusionOk="0">
                      <a:moveTo>
                        <a:pt x="0" y="0"/>
                      </a:moveTo>
                      <a:cubicBezTo>
                        <a:pt x="0" y="0"/>
                        <a:pt x="129068" y="0"/>
                        <a:pt x="238872" y="38528"/>
                      </a:cubicBezTo>
                      <a:cubicBezTo>
                        <a:pt x="348676" y="77056"/>
                        <a:pt x="471002" y="206123"/>
                        <a:pt x="519643" y="280289"/>
                      </a:cubicBezTo>
                      <a:cubicBezTo>
                        <a:pt x="567803" y="354455"/>
                        <a:pt x="600551" y="431992"/>
                        <a:pt x="600551" y="431992"/>
                      </a:cubicBezTo>
                      <a:lnTo>
                        <a:pt x="297145" y="574063"/>
                      </a:lnTo>
                      <a:lnTo>
                        <a:pt x="100172" y="264397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09" name="Google Shape;309;p39"/>
                <p:cNvSpPr/>
                <p:nvPr/>
              </p:nvSpPr>
              <p:spPr>
                <a:xfrm>
                  <a:off x="4307929" y="3179465"/>
                  <a:ext cx="1277507" cy="10508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7514" h="746475" extrusionOk="0">
                      <a:moveTo>
                        <a:pt x="693018" y="34675"/>
                      </a:moveTo>
                      <a:lnTo>
                        <a:pt x="719506" y="52976"/>
                      </a:lnTo>
                      <a:lnTo>
                        <a:pt x="838942" y="223943"/>
                      </a:lnTo>
                      <a:cubicBezTo>
                        <a:pt x="838942" y="223943"/>
                        <a:pt x="900105" y="246578"/>
                        <a:pt x="906847" y="294737"/>
                      </a:cubicBezTo>
                      <a:cubicBezTo>
                        <a:pt x="913108" y="343379"/>
                        <a:pt x="874580" y="391538"/>
                        <a:pt x="823049" y="394909"/>
                      </a:cubicBezTo>
                      <a:lnTo>
                        <a:pt x="735880" y="746475"/>
                      </a:lnTo>
                      <a:lnTo>
                        <a:pt x="0" y="714208"/>
                      </a:lnTo>
                      <a:cubicBezTo>
                        <a:pt x="0" y="714208"/>
                        <a:pt x="96801" y="340007"/>
                        <a:pt x="151703" y="236464"/>
                      </a:cubicBezTo>
                      <a:cubicBezTo>
                        <a:pt x="206605" y="133402"/>
                        <a:pt x="244651" y="103062"/>
                        <a:pt x="348676" y="62608"/>
                      </a:cubicBezTo>
                      <a:cubicBezTo>
                        <a:pt x="422842" y="33712"/>
                        <a:pt x="500379" y="36601"/>
                        <a:pt x="500379" y="36601"/>
                      </a:cubicBezTo>
                      <a:lnTo>
                        <a:pt x="551910" y="0"/>
                      </a:lnTo>
                      <a:lnTo>
                        <a:pt x="693018" y="346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0" name="Google Shape;310;p39"/>
                <p:cNvSpPr/>
                <p:nvPr/>
              </p:nvSpPr>
              <p:spPr>
                <a:xfrm>
                  <a:off x="5152647" y="2799138"/>
                  <a:ext cx="318448" cy="3999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219" h="284122" extrusionOk="0">
                      <a:moveTo>
                        <a:pt x="163743" y="6742"/>
                      </a:moveTo>
                      <a:cubicBezTo>
                        <a:pt x="163743" y="6742"/>
                        <a:pt x="204679" y="91503"/>
                        <a:pt x="220571" y="151221"/>
                      </a:cubicBezTo>
                      <a:cubicBezTo>
                        <a:pt x="236464" y="210939"/>
                        <a:pt x="217200" y="264397"/>
                        <a:pt x="183007" y="276918"/>
                      </a:cubicBezTo>
                      <a:cubicBezTo>
                        <a:pt x="148332" y="289440"/>
                        <a:pt x="110767" y="286550"/>
                        <a:pt x="78982" y="261026"/>
                      </a:cubicBezTo>
                      <a:cubicBezTo>
                        <a:pt x="47678" y="235982"/>
                        <a:pt x="19264" y="176264"/>
                        <a:pt x="9632" y="154111"/>
                      </a:cubicBezTo>
                      <a:cubicBezTo>
                        <a:pt x="0" y="131958"/>
                        <a:pt x="0" y="129068"/>
                        <a:pt x="0" y="129068"/>
                      </a:cubicBezTo>
                      <a:cubicBezTo>
                        <a:pt x="0" y="129068"/>
                        <a:pt x="43825" y="104025"/>
                        <a:pt x="47197" y="65979"/>
                      </a:cubicBezTo>
                      <a:cubicBezTo>
                        <a:pt x="50568" y="27933"/>
                        <a:pt x="47197" y="18782"/>
                        <a:pt x="47197" y="18782"/>
                      </a:cubicBezTo>
                      <a:cubicBezTo>
                        <a:pt x="47197" y="18782"/>
                        <a:pt x="53457" y="40936"/>
                        <a:pt x="94393" y="40936"/>
                      </a:cubicBezTo>
                      <a:cubicBezTo>
                        <a:pt x="135329" y="40936"/>
                        <a:pt x="141589" y="0"/>
                        <a:pt x="141589" y="0"/>
                      </a:cubicBezTo>
                      <a:cubicBezTo>
                        <a:pt x="141589" y="0"/>
                        <a:pt x="144961" y="6742"/>
                        <a:pt x="163743" y="6742"/>
                      </a:cubicBez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1" name="Google Shape;311;p39"/>
                <p:cNvSpPr/>
                <p:nvPr/>
              </p:nvSpPr>
              <p:spPr>
                <a:xfrm>
                  <a:off x="5672631" y="3457991"/>
                  <a:ext cx="275977" cy="238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6048" h="169117" extrusionOk="0">
                      <a:moveTo>
                        <a:pt x="0" y="130108"/>
                      </a:moveTo>
                      <a:cubicBezTo>
                        <a:pt x="0" y="130108"/>
                        <a:pt x="2408" y="88209"/>
                        <a:pt x="19264" y="75206"/>
                      </a:cubicBezTo>
                      <a:cubicBezTo>
                        <a:pt x="36601" y="62203"/>
                        <a:pt x="52012" y="60758"/>
                        <a:pt x="52012" y="60758"/>
                      </a:cubicBezTo>
                      <a:cubicBezTo>
                        <a:pt x="52012" y="60758"/>
                        <a:pt x="73203" y="21748"/>
                        <a:pt x="105951" y="7301"/>
                      </a:cubicBezTo>
                      <a:cubicBezTo>
                        <a:pt x="138700" y="-7147"/>
                        <a:pt x="191194" y="558"/>
                        <a:pt x="195528" y="24156"/>
                      </a:cubicBezTo>
                      <a:cubicBezTo>
                        <a:pt x="199863" y="47755"/>
                        <a:pt x="176264" y="52089"/>
                        <a:pt x="157001" y="53052"/>
                      </a:cubicBezTo>
                      <a:cubicBezTo>
                        <a:pt x="137737" y="54015"/>
                        <a:pt x="112212" y="69908"/>
                        <a:pt x="98246" y="86764"/>
                      </a:cubicBezTo>
                      <a:cubicBezTo>
                        <a:pt x="84279" y="104102"/>
                        <a:pt x="92467" y="128181"/>
                        <a:pt x="92467" y="128181"/>
                      </a:cubicBezTo>
                      <a:lnTo>
                        <a:pt x="3371" y="169117"/>
                      </a:lnTo>
                      <a:lnTo>
                        <a:pt x="0" y="130108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2" name="Google Shape;312;p39"/>
                <p:cNvSpPr/>
                <p:nvPr/>
              </p:nvSpPr>
              <p:spPr>
                <a:xfrm>
                  <a:off x="5858558" y="3456065"/>
                  <a:ext cx="62199" cy="33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85" h="24079" extrusionOk="0">
                      <a:moveTo>
                        <a:pt x="35517" y="24080"/>
                      </a:moveTo>
                      <a:cubicBezTo>
                        <a:pt x="29737" y="24080"/>
                        <a:pt x="19624" y="23598"/>
                        <a:pt x="9992" y="19264"/>
                      </a:cubicBezTo>
                      <a:cubicBezTo>
                        <a:pt x="4694" y="16856"/>
                        <a:pt x="1323" y="13966"/>
                        <a:pt x="360" y="10114"/>
                      </a:cubicBezTo>
                      <a:cubicBezTo>
                        <a:pt x="-1085" y="4816"/>
                        <a:pt x="2286" y="482"/>
                        <a:pt x="2286" y="0"/>
                      </a:cubicBezTo>
                      <a:lnTo>
                        <a:pt x="5176" y="1926"/>
                      </a:lnTo>
                      <a:cubicBezTo>
                        <a:pt x="5176" y="1926"/>
                        <a:pt x="2768" y="5298"/>
                        <a:pt x="3731" y="8669"/>
                      </a:cubicBezTo>
                      <a:cubicBezTo>
                        <a:pt x="4694" y="11558"/>
                        <a:pt x="7102" y="13485"/>
                        <a:pt x="11437" y="15411"/>
                      </a:cubicBezTo>
                      <a:cubicBezTo>
                        <a:pt x="22995" y="20227"/>
                        <a:pt x="35035" y="19745"/>
                        <a:pt x="39369" y="19745"/>
                      </a:cubicBezTo>
                      <a:lnTo>
                        <a:pt x="40814" y="5298"/>
                      </a:lnTo>
                      <a:lnTo>
                        <a:pt x="44185" y="5779"/>
                      </a:lnTo>
                      <a:lnTo>
                        <a:pt x="42740" y="23117"/>
                      </a:lnTo>
                      <a:lnTo>
                        <a:pt x="41296" y="23117"/>
                      </a:lnTo>
                      <a:cubicBezTo>
                        <a:pt x="40814" y="24080"/>
                        <a:pt x="38888" y="24080"/>
                        <a:pt x="35517" y="2408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3" name="Google Shape;313;p39"/>
                <p:cNvSpPr/>
                <p:nvPr/>
              </p:nvSpPr>
              <p:spPr>
                <a:xfrm>
                  <a:off x="5796694" y="3437761"/>
                  <a:ext cx="159994" cy="209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656" h="149060" extrusionOk="0">
                      <a:moveTo>
                        <a:pt x="113657" y="15411"/>
                      </a:moveTo>
                      <a:lnTo>
                        <a:pt x="89095" y="0"/>
                      </a:lnTo>
                      <a:lnTo>
                        <a:pt x="0" y="146405"/>
                      </a:lnTo>
                      <a:cubicBezTo>
                        <a:pt x="0" y="146405"/>
                        <a:pt x="3371" y="150740"/>
                        <a:pt x="11558" y="148332"/>
                      </a:cubicBezTo>
                      <a:cubicBezTo>
                        <a:pt x="19745" y="145442"/>
                        <a:pt x="30822" y="129068"/>
                        <a:pt x="28414" y="116065"/>
                      </a:cubicBezTo>
                      <a:lnTo>
                        <a:pt x="91022" y="12522"/>
                      </a:lnTo>
                      <a:lnTo>
                        <a:pt x="113175" y="23598"/>
                      </a:lnTo>
                      <a:lnTo>
                        <a:pt x="113657" y="1541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4" name="Google Shape;314;p39"/>
                <p:cNvSpPr/>
                <p:nvPr/>
              </p:nvSpPr>
              <p:spPr>
                <a:xfrm>
                  <a:off x="5975672" y="3416067"/>
                  <a:ext cx="58303" cy="671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7" h="47678" extrusionOk="0">
                      <a:moveTo>
                        <a:pt x="0" y="34193"/>
                      </a:moveTo>
                      <a:lnTo>
                        <a:pt x="18782" y="0"/>
                      </a:lnTo>
                      <a:lnTo>
                        <a:pt x="41417" y="13485"/>
                      </a:lnTo>
                      <a:lnTo>
                        <a:pt x="22635" y="4767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5" name="Google Shape;315;p39"/>
                <p:cNvSpPr/>
                <p:nvPr/>
              </p:nvSpPr>
              <p:spPr>
                <a:xfrm>
                  <a:off x="5739068" y="3481149"/>
                  <a:ext cx="262363" cy="3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377" h="270175" extrusionOk="0">
                      <a:moveTo>
                        <a:pt x="149777" y="0"/>
                      </a:moveTo>
                      <a:lnTo>
                        <a:pt x="0" y="244651"/>
                      </a:lnTo>
                      <a:lnTo>
                        <a:pt x="34675" y="270176"/>
                      </a:lnTo>
                      <a:lnTo>
                        <a:pt x="186378" y="2119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6" name="Google Shape;316;p39"/>
                <p:cNvSpPr/>
                <p:nvPr/>
              </p:nvSpPr>
              <p:spPr>
                <a:xfrm>
                  <a:off x="5948554" y="3448116"/>
                  <a:ext cx="74573" cy="65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975" h="46450" extrusionOk="0">
                      <a:moveTo>
                        <a:pt x="963" y="15761"/>
                      </a:moveTo>
                      <a:lnTo>
                        <a:pt x="8187" y="3721"/>
                      </a:lnTo>
                      <a:cubicBezTo>
                        <a:pt x="10595" y="-132"/>
                        <a:pt x="15411" y="-1095"/>
                        <a:pt x="18782" y="1313"/>
                      </a:cubicBezTo>
                      <a:lnTo>
                        <a:pt x="49123" y="19614"/>
                      </a:lnTo>
                      <a:cubicBezTo>
                        <a:pt x="52976" y="22021"/>
                        <a:pt x="53939" y="26837"/>
                        <a:pt x="52012" y="30690"/>
                      </a:cubicBezTo>
                      <a:lnTo>
                        <a:pt x="44789" y="42730"/>
                      </a:lnTo>
                      <a:cubicBezTo>
                        <a:pt x="42381" y="46583"/>
                        <a:pt x="37565" y="47546"/>
                        <a:pt x="34193" y="45138"/>
                      </a:cubicBezTo>
                      <a:lnTo>
                        <a:pt x="3853" y="26837"/>
                      </a:lnTo>
                      <a:cubicBezTo>
                        <a:pt x="0" y="24429"/>
                        <a:pt x="-963" y="19614"/>
                        <a:pt x="963" y="1576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7" name="Google Shape;317;p39"/>
                <p:cNvSpPr/>
                <p:nvPr/>
              </p:nvSpPr>
              <p:spPr>
                <a:xfrm>
                  <a:off x="5702460" y="3639789"/>
                  <a:ext cx="375863" cy="259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7005" h="184484" extrusionOk="0">
                      <a:moveTo>
                        <a:pt x="261989" y="40936"/>
                      </a:moveTo>
                      <a:cubicBezTo>
                        <a:pt x="261989" y="40936"/>
                        <a:pt x="269213" y="50086"/>
                        <a:pt x="266323" y="69350"/>
                      </a:cubicBezTo>
                      <a:cubicBezTo>
                        <a:pt x="263434" y="89095"/>
                        <a:pt x="239835" y="105470"/>
                        <a:pt x="239835" y="105470"/>
                      </a:cubicBezTo>
                      <a:cubicBezTo>
                        <a:pt x="239835" y="105470"/>
                        <a:pt x="249949" y="122807"/>
                        <a:pt x="235501" y="136774"/>
                      </a:cubicBezTo>
                      <a:cubicBezTo>
                        <a:pt x="221053" y="150740"/>
                        <a:pt x="212384" y="149295"/>
                        <a:pt x="212384" y="149295"/>
                      </a:cubicBezTo>
                      <a:cubicBezTo>
                        <a:pt x="212384" y="149295"/>
                        <a:pt x="229722" y="170004"/>
                        <a:pt x="195047" y="182525"/>
                      </a:cubicBezTo>
                      <a:cubicBezTo>
                        <a:pt x="163743" y="194084"/>
                        <a:pt x="85724" y="150740"/>
                        <a:pt x="85724" y="150740"/>
                      </a:cubicBezTo>
                      <a:cubicBezTo>
                        <a:pt x="85724" y="150740"/>
                        <a:pt x="34193" y="127623"/>
                        <a:pt x="0" y="102580"/>
                      </a:cubicBezTo>
                      <a:lnTo>
                        <a:pt x="16374" y="0"/>
                      </a:lnTo>
                      <a:lnTo>
                        <a:pt x="261989" y="40936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8" name="Google Shape;318;p39"/>
                <p:cNvSpPr/>
                <p:nvPr/>
              </p:nvSpPr>
              <p:spPr>
                <a:xfrm>
                  <a:off x="5743137" y="3576383"/>
                  <a:ext cx="345755" cy="162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617" h="115387" extrusionOk="0">
                      <a:moveTo>
                        <a:pt x="33230" y="9404"/>
                      </a:moveTo>
                      <a:cubicBezTo>
                        <a:pt x="33230" y="9404"/>
                        <a:pt x="104025" y="43597"/>
                        <a:pt x="132439" y="51784"/>
                      </a:cubicBezTo>
                      <a:cubicBezTo>
                        <a:pt x="160853" y="59972"/>
                        <a:pt x="181562" y="62861"/>
                        <a:pt x="186860" y="55637"/>
                      </a:cubicBezTo>
                      <a:cubicBezTo>
                        <a:pt x="192157" y="48413"/>
                        <a:pt x="155556" y="39263"/>
                        <a:pt x="148332" y="30113"/>
                      </a:cubicBezTo>
                      <a:cubicBezTo>
                        <a:pt x="141108" y="20962"/>
                        <a:pt x="138700" y="8922"/>
                        <a:pt x="152185" y="2661"/>
                      </a:cubicBezTo>
                      <a:cubicBezTo>
                        <a:pt x="165669" y="-3599"/>
                        <a:pt x="194565" y="735"/>
                        <a:pt x="221535" y="20481"/>
                      </a:cubicBezTo>
                      <a:cubicBezTo>
                        <a:pt x="248022" y="40226"/>
                        <a:pt x="251875" y="72493"/>
                        <a:pt x="236946" y="90312"/>
                      </a:cubicBezTo>
                      <a:cubicBezTo>
                        <a:pt x="221535" y="108131"/>
                        <a:pt x="185896" y="122098"/>
                        <a:pt x="136774" y="111984"/>
                      </a:cubicBezTo>
                      <a:cubicBezTo>
                        <a:pt x="79463" y="99944"/>
                        <a:pt x="0" y="64306"/>
                        <a:pt x="0" y="64306"/>
                      </a:cubicBezTo>
                      <a:lnTo>
                        <a:pt x="33230" y="9404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19" name="Google Shape;319;p39"/>
                <p:cNvSpPr/>
                <p:nvPr/>
              </p:nvSpPr>
              <p:spPr>
                <a:xfrm>
                  <a:off x="5894997" y="3705549"/>
                  <a:ext cx="181011" cy="35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8586" h="25524" extrusionOk="0">
                      <a:moveTo>
                        <a:pt x="66942" y="25525"/>
                      </a:moveTo>
                      <a:cubicBezTo>
                        <a:pt x="66460" y="25525"/>
                        <a:pt x="66460" y="25525"/>
                        <a:pt x="66942" y="25525"/>
                      </a:cubicBezTo>
                      <a:cubicBezTo>
                        <a:pt x="24080" y="25525"/>
                        <a:pt x="963" y="14930"/>
                        <a:pt x="0" y="14930"/>
                      </a:cubicBezTo>
                      <a:lnTo>
                        <a:pt x="1445" y="11558"/>
                      </a:lnTo>
                      <a:cubicBezTo>
                        <a:pt x="1445" y="11558"/>
                        <a:pt x="25043" y="21672"/>
                        <a:pt x="66460" y="22153"/>
                      </a:cubicBezTo>
                      <a:cubicBezTo>
                        <a:pt x="66460" y="22153"/>
                        <a:pt x="66942" y="22153"/>
                        <a:pt x="66942" y="22153"/>
                      </a:cubicBezTo>
                      <a:cubicBezTo>
                        <a:pt x="107878" y="22153"/>
                        <a:pt x="125215" y="0"/>
                        <a:pt x="125697" y="0"/>
                      </a:cubicBezTo>
                      <a:lnTo>
                        <a:pt x="128586" y="2408"/>
                      </a:lnTo>
                      <a:cubicBezTo>
                        <a:pt x="127623" y="2890"/>
                        <a:pt x="109322" y="25525"/>
                        <a:pt x="66942" y="2552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0" name="Google Shape;320;p39"/>
                <p:cNvSpPr/>
                <p:nvPr/>
              </p:nvSpPr>
              <p:spPr>
                <a:xfrm>
                  <a:off x="5881438" y="3768597"/>
                  <a:ext cx="159316" cy="2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175" h="19263" extrusionOk="0">
                      <a:moveTo>
                        <a:pt x="79463" y="19264"/>
                      </a:moveTo>
                      <a:cubicBezTo>
                        <a:pt x="58755" y="19264"/>
                        <a:pt x="29859" y="15893"/>
                        <a:pt x="0" y="3371"/>
                      </a:cubicBezTo>
                      <a:lnTo>
                        <a:pt x="1445" y="0"/>
                      </a:lnTo>
                      <a:cubicBezTo>
                        <a:pt x="59718" y="24561"/>
                        <a:pt x="111730" y="12522"/>
                        <a:pt x="112212" y="12522"/>
                      </a:cubicBezTo>
                      <a:lnTo>
                        <a:pt x="113175" y="15893"/>
                      </a:lnTo>
                      <a:cubicBezTo>
                        <a:pt x="112694" y="16374"/>
                        <a:pt x="99691" y="19264"/>
                        <a:pt x="79463" y="1926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1" name="Google Shape;321;p39"/>
                <p:cNvSpPr/>
                <p:nvPr/>
              </p:nvSpPr>
              <p:spPr>
                <a:xfrm>
                  <a:off x="5868556" y="3811987"/>
                  <a:ext cx="138978" cy="41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727" h="29377" extrusionOk="0">
                      <a:moveTo>
                        <a:pt x="97764" y="29377"/>
                      </a:moveTo>
                      <a:cubicBezTo>
                        <a:pt x="91503" y="29377"/>
                        <a:pt x="47197" y="28414"/>
                        <a:pt x="0" y="3371"/>
                      </a:cubicBezTo>
                      <a:lnTo>
                        <a:pt x="1926" y="0"/>
                      </a:lnTo>
                      <a:cubicBezTo>
                        <a:pt x="52012" y="26488"/>
                        <a:pt x="98246" y="26006"/>
                        <a:pt x="98727" y="25525"/>
                      </a:cubicBezTo>
                      <a:lnTo>
                        <a:pt x="98727" y="29377"/>
                      </a:lnTo>
                      <a:cubicBezTo>
                        <a:pt x="98727" y="29377"/>
                        <a:pt x="98246" y="29377"/>
                        <a:pt x="97764" y="2937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2" name="Google Shape;322;p39"/>
                <p:cNvSpPr/>
                <p:nvPr/>
              </p:nvSpPr>
              <p:spPr>
                <a:xfrm>
                  <a:off x="5968892" y="3576062"/>
                  <a:ext cx="62370" cy="28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06" h="20227" extrusionOk="0">
                      <a:moveTo>
                        <a:pt x="33712" y="20227"/>
                      </a:moveTo>
                      <a:cubicBezTo>
                        <a:pt x="21190" y="20227"/>
                        <a:pt x="2408" y="10595"/>
                        <a:pt x="1445" y="10113"/>
                      </a:cubicBezTo>
                      <a:lnTo>
                        <a:pt x="482" y="9632"/>
                      </a:lnTo>
                      <a:lnTo>
                        <a:pt x="0" y="0"/>
                      </a:lnTo>
                      <a:lnTo>
                        <a:pt x="3371" y="0"/>
                      </a:lnTo>
                      <a:lnTo>
                        <a:pt x="3853" y="7706"/>
                      </a:lnTo>
                      <a:cubicBezTo>
                        <a:pt x="11558" y="11558"/>
                        <a:pt x="30341" y="19264"/>
                        <a:pt x="38046" y="16374"/>
                      </a:cubicBezTo>
                      <a:cubicBezTo>
                        <a:pt x="39491" y="15893"/>
                        <a:pt x="40454" y="14448"/>
                        <a:pt x="40936" y="13003"/>
                      </a:cubicBezTo>
                      <a:lnTo>
                        <a:pt x="44307" y="13966"/>
                      </a:lnTo>
                      <a:cubicBezTo>
                        <a:pt x="43344" y="16374"/>
                        <a:pt x="41899" y="18301"/>
                        <a:pt x="39491" y="19264"/>
                      </a:cubicBezTo>
                      <a:cubicBezTo>
                        <a:pt x="37565" y="19745"/>
                        <a:pt x="35638" y="20227"/>
                        <a:pt x="33712" y="2022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3" name="Google Shape;323;p39"/>
                <p:cNvSpPr/>
                <p:nvPr/>
              </p:nvSpPr>
              <p:spPr>
                <a:xfrm>
                  <a:off x="5056731" y="3580807"/>
                  <a:ext cx="845721" cy="1157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0782" h="822540" extrusionOk="0">
                      <a:moveTo>
                        <a:pt x="490979" y="0"/>
                      </a:moveTo>
                      <a:lnTo>
                        <a:pt x="713" y="722877"/>
                      </a:lnTo>
                      <a:cubicBezTo>
                        <a:pt x="713" y="722877"/>
                        <a:pt x="-8919" y="793672"/>
                        <a:pt x="42612" y="813417"/>
                      </a:cubicBezTo>
                      <a:cubicBezTo>
                        <a:pt x="94143" y="832681"/>
                        <a:pt x="197686" y="826420"/>
                        <a:pt x="271852" y="745512"/>
                      </a:cubicBezTo>
                      <a:cubicBezTo>
                        <a:pt x="346018" y="665085"/>
                        <a:pt x="600783" y="142071"/>
                        <a:pt x="600783" y="142071"/>
                      </a:cubicBezTo>
                      <a:lnTo>
                        <a:pt x="490979" y="0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4" name="Google Shape;324;p39"/>
                <p:cNvSpPr/>
                <p:nvPr/>
              </p:nvSpPr>
              <p:spPr>
                <a:xfrm>
                  <a:off x="4802828" y="4094011"/>
                  <a:ext cx="463713" cy="6422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412" h="456226" extrusionOk="0">
                      <a:moveTo>
                        <a:pt x="238872" y="0"/>
                      </a:moveTo>
                      <a:lnTo>
                        <a:pt x="329412" y="222498"/>
                      </a:lnTo>
                      <a:lnTo>
                        <a:pt x="266323" y="456072"/>
                      </a:lnTo>
                      <a:cubicBezTo>
                        <a:pt x="266323" y="456072"/>
                        <a:pt x="209976" y="461370"/>
                        <a:pt x="151703" y="409839"/>
                      </a:cubicBezTo>
                      <a:cubicBezTo>
                        <a:pt x="113657" y="376127"/>
                        <a:pt x="61163" y="271139"/>
                        <a:pt x="0" y="135810"/>
                      </a:cubicBezTo>
                      <a:lnTo>
                        <a:pt x="238872" y="0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5" name="Google Shape;325;p39"/>
                <p:cNvSpPr/>
                <p:nvPr/>
              </p:nvSpPr>
              <p:spPr>
                <a:xfrm>
                  <a:off x="4507922" y="3422168"/>
                  <a:ext cx="694891" cy="917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636" h="651600" extrusionOk="0">
                      <a:moveTo>
                        <a:pt x="290403" y="0"/>
                      </a:moveTo>
                      <a:lnTo>
                        <a:pt x="493637" y="490266"/>
                      </a:lnTo>
                      <a:lnTo>
                        <a:pt x="155074" y="651601"/>
                      </a:lnTo>
                      <a:cubicBezTo>
                        <a:pt x="155074" y="651601"/>
                        <a:pt x="54902" y="354937"/>
                        <a:pt x="32267" y="280771"/>
                      </a:cubicBezTo>
                      <a:cubicBezTo>
                        <a:pt x="9632" y="206605"/>
                        <a:pt x="0" y="180599"/>
                        <a:pt x="0" y="180599"/>
                      </a:cubicBezTo>
                      <a:lnTo>
                        <a:pt x="290403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6" name="Google Shape;326;p39"/>
                <p:cNvSpPr/>
                <p:nvPr/>
              </p:nvSpPr>
              <p:spPr>
                <a:xfrm>
                  <a:off x="5066548" y="3026250"/>
                  <a:ext cx="235923" cy="322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595" h="229240" extrusionOk="0">
                      <a:moveTo>
                        <a:pt x="167596" y="113175"/>
                      </a:moveTo>
                      <a:cubicBezTo>
                        <a:pt x="167596" y="113175"/>
                        <a:pt x="116065" y="229240"/>
                        <a:pt x="112694" y="229240"/>
                      </a:cubicBezTo>
                      <a:cubicBezTo>
                        <a:pt x="109323" y="229240"/>
                        <a:pt x="0" y="129068"/>
                        <a:pt x="0" y="129068"/>
                      </a:cubicBezTo>
                      <a:lnTo>
                        <a:pt x="80908" y="0"/>
                      </a:lnTo>
                      <a:lnTo>
                        <a:pt x="167596" y="113175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7" name="Google Shape;327;p39"/>
                <p:cNvSpPr/>
                <p:nvPr/>
              </p:nvSpPr>
              <p:spPr>
                <a:xfrm>
                  <a:off x="5184511" y="2892694"/>
                  <a:ext cx="157208" cy="1498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77" h="106432" extrusionOk="0">
                      <a:moveTo>
                        <a:pt x="62126" y="106433"/>
                      </a:moveTo>
                      <a:cubicBezTo>
                        <a:pt x="54902" y="106433"/>
                        <a:pt x="47197" y="104988"/>
                        <a:pt x="39973" y="102099"/>
                      </a:cubicBezTo>
                      <a:cubicBezTo>
                        <a:pt x="8187" y="89095"/>
                        <a:pt x="482" y="32267"/>
                        <a:pt x="0" y="29859"/>
                      </a:cubicBezTo>
                      <a:lnTo>
                        <a:pt x="0" y="28414"/>
                      </a:lnTo>
                      <a:lnTo>
                        <a:pt x="98727" y="0"/>
                      </a:lnTo>
                      <a:lnTo>
                        <a:pt x="99209" y="1445"/>
                      </a:lnTo>
                      <a:cubicBezTo>
                        <a:pt x="99691" y="3371"/>
                        <a:pt x="116546" y="46715"/>
                        <a:pt x="110286" y="71758"/>
                      </a:cubicBezTo>
                      <a:cubicBezTo>
                        <a:pt x="107396" y="83798"/>
                        <a:pt x="98727" y="94393"/>
                        <a:pt x="86687" y="100654"/>
                      </a:cubicBezTo>
                      <a:cubicBezTo>
                        <a:pt x="78500" y="104507"/>
                        <a:pt x="70313" y="106433"/>
                        <a:pt x="62126" y="106433"/>
                      </a:cubicBezTo>
                      <a:close/>
                      <a:moveTo>
                        <a:pt x="3853" y="30341"/>
                      </a:moveTo>
                      <a:cubicBezTo>
                        <a:pt x="5298" y="39491"/>
                        <a:pt x="13966" y="87651"/>
                        <a:pt x="41417" y="98246"/>
                      </a:cubicBezTo>
                      <a:cubicBezTo>
                        <a:pt x="56347" y="104025"/>
                        <a:pt x="71758" y="104025"/>
                        <a:pt x="84761" y="97283"/>
                      </a:cubicBezTo>
                      <a:cubicBezTo>
                        <a:pt x="95838" y="91503"/>
                        <a:pt x="104025" y="81871"/>
                        <a:pt x="106914" y="70795"/>
                      </a:cubicBezTo>
                      <a:cubicBezTo>
                        <a:pt x="112212" y="49123"/>
                        <a:pt x="99691" y="12040"/>
                        <a:pt x="96801" y="3853"/>
                      </a:cubicBezTo>
                      <a:lnTo>
                        <a:pt x="3853" y="3034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8" name="Google Shape;328;p39"/>
                <p:cNvSpPr/>
                <p:nvPr/>
              </p:nvSpPr>
              <p:spPr>
                <a:xfrm>
                  <a:off x="5347217" y="2924557"/>
                  <a:ext cx="67793" cy="68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9" h="48641" extrusionOk="0">
                      <a:moveTo>
                        <a:pt x="16856" y="48641"/>
                      </a:moveTo>
                      <a:lnTo>
                        <a:pt x="16856" y="44789"/>
                      </a:lnTo>
                      <a:cubicBezTo>
                        <a:pt x="27933" y="43344"/>
                        <a:pt x="40936" y="40936"/>
                        <a:pt x="44307" y="39491"/>
                      </a:cubicBezTo>
                      <a:cubicBezTo>
                        <a:pt x="41899" y="35157"/>
                        <a:pt x="20227" y="17819"/>
                        <a:pt x="0" y="2890"/>
                      </a:cubicBezTo>
                      <a:lnTo>
                        <a:pt x="1926" y="0"/>
                      </a:lnTo>
                      <a:cubicBezTo>
                        <a:pt x="15411" y="10114"/>
                        <a:pt x="47197" y="33712"/>
                        <a:pt x="48160" y="39491"/>
                      </a:cubicBezTo>
                      <a:cubicBezTo>
                        <a:pt x="48160" y="40454"/>
                        <a:pt x="48160" y="40936"/>
                        <a:pt x="47678" y="41417"/>
                      </a:cubicBezTo>
                      <a:cubicBezTo>
                        <a:pt x="43825" y="45270"/>
                        <a:pt x="23117" y="47678"/>
                        <a:pt x="16856" y="4864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29" name="Google Shape;329;p39"/>
                <p:cNvSpPr/>
                <p:nvPr/>
              </p:nvSpPr>
              <p:spPr>
                <a:xfrm>
                  <a:off x="5329591" y="3006588"/>
                  <a:ext cx="92877" cy="189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78" h="13484" extrusionOk="0">
                      <a:moveTo>
                        <a:pt x="36120" y="13485"/>
                      </a:moveTo>
                      <a:cubicBezTo>
                        <a:pt x="26488" y="13485"/>
                        <a:pt x="14448" y="11077"/>
                        <a:pt x="0" y="3371"/>
                      </a:cubicBezTo>
                      <a:lnTo>
                        <a:pt x="1926" y="0"/>
                      </a:lnTo>
                      <a:cubicBezTo>
                        <a:pt x="42862" y="22153"/>
                        <a:pt x="62608" y="963"/>
                        <a:pt x="63089" y="0"/>
                      </a:cubicBezTo>
                      <a:lnTo>
                        <a:pt x="65979" y="2408"/>
                      </a:lnTo>
                      <a:cubicBezTo>
                        <a:pt x="65979" y="2890"/>
                        <a:pt x="55865" y="13485"/>
                        <a:pt x="36120" y="1348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0" name="Google Shape;330;p39"/>
                <p:cNvSpPr/>
                <p:nvPr/>
              </p:nvSpPr>
              <p:spPr>
                <a:xfrm>
                  <a:off x="5352641" y="2849984"/>
                  <a:ext cx="128751" cy="1355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62" h="96319" extrusionOk="0">
                      <a:moveTo>
                        <a:pt x="56828" y="96319"/>
                      </a:moveTo>
                      <a:cubicBezTo>
                        <a:pt x="49604" y="96319"/>
                        <a:pt x="43825" y="94875"/>
                        <a:pt x="42381" y="93430"/>
                      </a:cubicBezTo>
                      <a:lnTo>
                        <a:pt x="44789" y="90540"/>
                      </a:lnTo>
                      <a:lnTo>
                        <a:pt x="43825" y="91985"/>
                      </a:lnTo>
                      <a:lnTo>
                        <a:pt x="44789" y="90540"/>
                      </a:lnTo>
                      <a:cubicBezTo>
                        <a:pt x="46233" y="91503"/>
                        <a:pt x="57792" y="94875"/>
                        <a:pt x="69350" y="90540"/>
                      </a:cubicBezTo>
                      <a:cubicBezTo>
                        <a:pt x="78982" y="87169"/>
                        <a:pt x="84761" y="79463"/>
                        <a:pt x="87169" y="68387"/>
                      </a:cubicBezTo>
                      <a:cubicBezTo>
                        <a:pt x="90540" y="51049"/>
                        <a:pt x="72240" y="12522"/>
                        <a:pt x="68868" y="4816"/>
                      </a:cubicBezTo>
                      <a:lnTo>
                        <a:pt x="4334" y="24080"/>
                      </a:lnTo>
                      <a:cubicBezTo>
                        <a:pt x="6742" y="31304"/>
                        <a:pt x="14929" y="59236"/>
                        <a:pt x="20227" y="69832"/>
                      </a:cubicBezTo>
                      <a:lnTo>
                        <a:pt x="16856" y="71276"/>
                      </a:lnTo>
                      <a:cubicBezTo>
                        <a:pt x="10595" y="58755"/>
                        <a:pt x="482" y="24561"/>
                        <a:pt x="482" y="23117"/>
                      </a:cubicBezTo>
                      <a:lnTo>
                        <a:pt x="0" y="21190"/>
                      </a:lnTo>
                      <a:lnTo>
                        <a:pt x="70795" y="0"/>
                      </a:lnTo>
                      <a:lnTo>
                        <a:pt x="71276" y="1445"/>
                      </a:lnTo>
                      <a:cubicBezTo>
                        <a:pt x="72240" y="3371"/>
                        <a:pt x="94875" y="48160"/>
                        <a:pt x="91022" y="68387"/>
                      </a:cubicBezTo>
                      <a:cubicBezTo>
                        <a:pt x="87651" y="84279"/>
                        <a:pt x="78019" y="90540"/>
                        <a:pt x="70313" y="93430"/>
                      </a:cubicBezTo>
                      <a:cubicBezTo>
                        <a:pt x="65497" y="95838"/>
                        <a:pt x="61163" y="96319"/>
                        <a:pt x="56828" y="9631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1" name="Google Shape;331;p39"/>
                <p:cNvSpPr/>
                <p:nvPr/>
              </p:nvSpPr>
              <p:spPr>
                <a:xfrm>
                  <a:off x="5321456" y="2878977"/>
                  <a:ext cx="39320" cy="1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32" h="14078" extrusionOk="0">
                      <a:moveTo>
                        <a:pt x="2890" y="14079"/>
                      </a:moveTo>
                      <a:lnTo>
                        <a:pt x="0" y="12152"/>
                      </a:lnTo>
                      <a:cubicBezTo>
                        <a:pt x="0" y="12152"/>
                        <a:pt x="10595" y="-5185"/>
                        <a:pt x="27933" y="1557"/>
                      </a:cubicBezTo>
                      <a:lnTo>
                        <a:pt x="26488" y="4928"/>
                      </a:lnTo>
                      <a:cubicBezTo>
                        <a:pt x="12040" y="-851"/>
                        <a:pt x="3371" y="13115"/>
                        <a:pt x="2890" y="1407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2" name="Google Shape;332;p39"/>
                <p:cNvSpPr/>
                <p:nvPr/>
              </p:nvSpPr>
              <p:spPr>
                <a:xfrm>
                  <a:off x="5109936" y="2933371"/>
                  <a:ext cx="79997" cy="36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28" h="26006" extrusionOk="0">
                      <a:moveTo>
                        <a:pt x="54902" y="0"/>
                      </a:moveTo>
                      <a:lnTo>
                        <a:pt x="0" y="16374"/>
                      </a:lnTo>
                      <a:lnTo>
                        <a:pt x="6261" y="26006"/>
                      </a:lnTo>
                      <a:lnTo>
                        <a:pt x="56828" y="1107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3" name="Google Shape;333;p39"/>
                <p:cNvSpPr/>
                <p:nvPr/>
              </p:nvSpPr>
              <p:spPr>
                <a:xfrm>
                  <a:off x="5059286" y="2949641"/>
                  <a:ext cx="128202" cy="115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072" h="81708" extrusionOk="0">
                      <a:moveTo>
                        <a:pt x="66322" y="19264"/>
                      </a:moveTo>
                      <a:cubicBezTo>
                        <a:pt x="66322" y="19264"/>
                        <a:pt x="49948" y="0"/>
                        <a:pt x="27794" y="0"/>
                      </a:cubicBezTo>
                      <a:cubicBezTo>
                        <a:pt x="5641" y="0"/>
                        <a:pt x="-10733" y="32267"/>
                        <a:pt x="8530" y="58273"/>
                      </a:cubicBezTo>
                      <a:cubicBezTo>
                        <a:pt x="27794" y="84279"/>
                        <a:pt x="79325" y="87169"/>
                        <a:pt x="89439" y="74166"/>
                      </a:cubicBezTo>
                      <a:cubicBezTo>
                        <a:pt x="98589" y="61163"/>
                        <a:pt x="66322" y="19264"/>
                        <a:pt x="66322" y="19264"/>
                      </a:cubicBez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4" name="Google Shape;334;p39"/>
                <p:cNvSpPr/>
                <p:nvPr/>
              </p:nvSpPr>
              <p:spPr>
                <a:xfrm>
                  <a:off x="5406198" y="2910718"/>
                  <a:ext cx="18584" cy="26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02" h="18699" extrusionOk="0">
                      <a:moveTo>
                        <a:pt x="12522" y="5979"/>
                      </a:moveTo>
                      <a:cubicBezTo>
                        <a:pt x="12040" y="5015"/>
                        <a:pt x="11077" y="3571"/>
                        <a:pt x="10114" y="2607"/>
                      </a:cubicBezTo>
                      <a:cubicBezTo>
                        <a:pt x="8669" y="1163"/>
                        <a:pt x="7706" y="681"/>
                        <a:pt x="5779" y="199"/>
                      </a:cubicBezTo>
                      <a:cubicBezTo>
                        <a:pt x="4816" y="-282"/>
                        <a:pt x="3371" y="199"/>
                        <a:pt x="2408" y="681"/>
                      </a:cubicBezTo>
                      <a:cubicBezTo>
                        <a:pt x="1445" y="1163"/>
                        <a:pt x="482" y="2126"/>
                        <a:pt x="482" y="3571"/>
                      </a:cubicBezTo>
                      <a:cubicBezTo>
                        <a:pt x="482" y="4052"/>
                        <a:pt x="482" y="4534"/>
                        <a:pt x="482" y="5015"/>
                      </a:cubicBezTo>
                      <a:cubicBezTo>
                        <a:pt x="0" y="5979"/>
                        <a:pt x="0" y="6942"/>
                        <a:pt x="0" y="7905"/>
                      </a:cubicBezTo>
                      <a:cubicBezTo>
                        <a:pt x="0" y="9831"/>
                        <a:pt x="482" y="11276"/>
                        <a:pt x="963" y="12721"/>
                      </a:cubicBezTo>
                      <a:cubicBezTo>
                        <a:pt x="963" y="13203"/>
                        <a:pt x="1445" y="13684"/>
                        <a:pt x="1445" y="14166"/>
                      </a:cubicBezTo>
                      <a:cubicBezTo>
                        <a:pt x="1926" y="14647"/>
                        <a:pt x="2408" y="15611"/>
                        <a:pt x="2890" y="16092"/>
                      </a:cubicBezTo>
                      <a:cubicBezTo>
                        <a:pt x="4334" y="17055"/>
                        <a:pt x="5779" y="18019"/>
                        <a:pt x="7224" y="18500"/>
                      </a:cubicBezTo>
                      <a:cubicBezTo>
                        <a:pt x="8187" y="18982"/>
                        <a:pt x="9632" y="18500"/>
                        <a:pt x="10595" y="18019"/>
                      </a:cubicBezTo>
                      <a:lnTo>
                        <a:pt x="11558" y="17537"/>
                      </a:lnTo>
                      <a:cubicBezTo>
                        <a:pt x="12040" y="17055"/>
                        <a:pt x="12522" y="16092"/>
                        <a:pt x="12522" y="15611"/>
                      </a:cubicBezTo>
                      <a:cubicBezTo>
                        <a:pt x="13003" y="14166"/>
                        <a:pt x="13003" y="13203"/>
                        <a:pt x="13003" y="11758"/>
                      </a:cubicBezTo>
                      <a:cubicBezTo>
                        <a:pt x="13485" y="8868"/>
                        <a:pt x="13003" y="7423"/>
                        <a:pt x="12522" y="597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5" name="Google Shape;335;p39"/>
                <p:cNvSpPr/>
                <p:nvPr/>
              </p:nvSpPr>
              <p:spPr>
                <a:xfrm>
                  <a:off x="5294338" y="2944616"/>
                  <a:ext cx="18584" cy="263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02" h="18699" extrusionOk="0">
                      <a:moveTo>
                        <a:pt x="12522" y="5979"/>
                      </a:moveTo>
                      <a:cubicBezTo>
                        <a:pt x="12040" y="5015"/>
                        <a:pt x="11077" y="3571"/>
                        <a:pt x="10114" y="2607"/>
                      </a:cubicBezTo>
                      <a:cubicBezTo>
                        <a:pt x="8669" y="1163"/>
                        <a:pt x="7706" y="681"/>
                        <a:pt x="5779" y="199"/>
                      </a:cubicBezTo>
                      <a:cubicBezTo>
                        <a:pt x="4816" y="-282"/>
                        <a:pt x="3371" y="199"/>
                        <a:pt x="2408" y="681"/>
                      </a:cubicBezTo>
                      <a:cubicBezTo>
                        <a:pt x="1445" y="1163"/>
                        <a:pt x="482" y="2126"/>
                        <a:pt x="482" y="3571"/>
                      </a:cubicBezTo>
                      <a:cubicBezTo>
                        <a:pt x="482" y="4052"/>
                        <a:pt x="482" y="4534"/>
                        <a:pt x="482" y="5015"/>
                      </a:cubicBezTo>
                      <a:cubicBezTo>
                        <a:pt x="0" y="5979"/>
                        <a:pt x="0" y="6942"/>
                        <a:pt x="0" y="7905"/>
                      </a:cubicBezTo>
                      <a:cubicBezTo>
                        <a:pt x="0" y="9831"/>
                        <a:pt x="482" y="11276"/>
                        <a:pt x="963" y="12721"/>
                      </a:cubicBezTo>
                      <a:cubicBezTo>
                        <a:pt x="963" y="13203"/>
                        <a:pt x="1445" y="13684"/>
                        <a:pt x="1445" y="14166"/>
                      </a:cubicBezTo>
                      <a:cubicBezTo>
                        <a:pt x="1926" y="14647"/>
                        <a:pt x="2408" y="15611"/>
                        <a:pt x="2890" y="16092"/>
                      </a:cubicBezTo>
                      <a:cubicBezTo>
                        <a:pt x="4334" y="17055"/>
                        <a:pt x="5779" y="18019"/>
                        <a:pt x="7224" y="18500"/>
                      </a:cubicBezTo>
                      <a:cubicBezTo>
                        <a:pt x="8187" y="18982"/>
                        <a:pt x="9632" y="18500"/>
                        <a:pt x="10595" y="18019"/>
                      </a:cubicBezTo>
                      <a:lnTo>
                        <a:pt x="11558" y="17537"/>
                      </a:lnTo>
                      <a:cubicBezTo>
                        <a:pt x="12040" y="17055"/>
                        <a:pt x="12522" y="16092"/>
                        <a:pt x="12522" y="15611"/>
                      </a:cubicBezTo>
                      <a:cubicBezTo>
                        <a:pt x="13003" y="14166"/>
                        <a:pt x="13003" y="13203"/>
                        <a:pt x="13003" y="11758"/>
                      </a:cubicBezTo>
                      <a:cubicBezTo>
                        <a:pt x="13485" y="9350"/>
                        <a:pt x="13003" y="7905"/>
                        <a:pt x="12522" y="597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6" name="Google Shape;336;p39"/>
                <p:cNvSpPr/>
                <p:nvPr/>
              </p:nvSpPr>
              <p:spPr>
                <a:xfrm>
                  <a:off x="5035102" y="4772632"/>
                  <a:ext cx="473466" cy="4495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340" h="319342" extrusionOk="0">
                      <a:moveTo>
                        <a:pt x="223646" y="13003"/>
                      </a:moveTo>
                      <a:cubicBezTo>
                        <a:pt x="223646" y="13003"/>
                        <a:pt x="117214" y="41899"/>
                        <a:pt x="63756" y="102580"/>
                      </a:cubicBezTo>
                      <a:cubicBezTo>
                        <a:pt x="10781" y="163261"/>
                        <a:pt x="-1741" y="205642"/>
                        <a:pt x="186" y="230203"/>
                      </a:cubicBezTo>
                      <a:cubicBezTo>
                        <a:pt x="2112" y="254765"/>
                        <a:pt x="23302" y="257654"/>
                        <a:pt x="23302" y="257654"/>
                      </a:cubicBezTo>
                      <a:cubicBezTo>
                        <a:pt x="23302" y="257654"/>
                        <a:pt x="21857" y="276437"/>
                        <a:pt x="36305" y="285587"/>
                      </a:cubicBezTo>
                      <a:cubicBezTo>
                        <a:pt x="50753" y="294256"/>
                        <a:pt x="58940" y="286069"/>
                        <a:pt x="58940" y="286069"/>
                      </a:cubicBezTo>
                      <a:cubicBezTo>
                        <a:pt x="58940" y="286069"/>
                        <a:pt x="53161" y="295701"/>
                        <a:pt x="66164" y="306777"/>
                      </a:cubicBezTo>
                      <a:cubicBezTo>
                        <a:pt x="79167" y="317854"/>
                        <a:pt x="84947" y="308222"/>
                        <a:pt x="84947" y="308222"/>
                      </a:cubicBezTo>
                      <a:cubicBezTo>
                        <a:pt x="84947" y="308222"/>
                        <a:pt x="86391" y="322188"/>
                        <a:pt x="108545" y="318817"/>
                      </a:cubicBezTo>
                      <a:cubicBezTo>
                        <a:pt x="130217" y="315446"/>
                        <a:pt x="165373" y="240317"/>
                        <a:pt x="191379" y="219608"/>
                      </a:cubicBezTo>
                      <a:cubicBezTo>
                        <a:pt x="205827" y="208050"/>
                        <a:pt x="256877" y="197936"/>
                        <a:pt x="292515" y="183488"/>
                      </a:cubicBezTo>
                      <a:cubicBezTo>
                        <a:pt x="320447" y="172412"/>
                        <a:pt x="336340" y="154593"/>
                        <a:pt x="336340" y="154593"/>
                      </a:cubicBezTo>
                      <a:lnTo>
                        <a:pt x="293478" y="0"/>
                      </a:lnTo>
                      <a:lnTo>
                        <a:pt x="223646" y="13003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7" name="Google Shape;337;p39"/>
                <p:cNvSpPr/>
                <p:nvPr/>
              </p:nvSpPr>
              <p:spPr>
                <a:xfrm>
                  <a:off x="5080667" y="4758391"/>
                  <a:ext cx="338411" cy="1078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400" h="76591" extrusionOk="0">
                      <a:moveTo>
                        <a:pt x="240401" y="13007"/>
                      </a:moveTo>
                      <a:cubicBezTo>
                        <a:pt x="240401" y="13007"/>
                        <a:pt x="135413" y="-10591"/>
                        <a:pt x="79066" y="5783"/>
                      </a:cubicBezTo>
                      <a:cubicBezTo>
                        <a:pt x="28980" y="20231"/>
                        <a:pt x="-8103" y="46237"/>
                        <a:pt x="1529" y="68391"/>
                      </a:cubicBezTo>
                      <a:cubicBezTo>
                        <a:pt x="11161" y="90544"/>
                        <a:pt x="88698" y="61167"/>
                        <a:pt x="110370" y="57796"/>
                      </a:cubicBezTo>
                      <a:cubicBezTo>
                        <a:pt x="132041" y="54425"/>
                        <a:pt x="196575" y="46719"/>
                        <a:pt x="196575" y="46719"/>
                      </a:cubicBezTo>
                      <a:lnTo>
                        <a:pt x="240401" y="13007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8" name="Google Shape;338;p39"/>
                <p:cNvSpPr/>
                <p:nvPr/>
              </p:nvSpPr>
              <p:spPr>
                <a:xfrm>
                  <a:off x="5103157" y="4775345"/>
                  <a:ext cx="64539" cy="583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847" h="41417" extrusionOk="0">
                      <a:moveTo>
                        <a:pt x="12040" y="41417"/>
                      </a:moveTo>
                      <a:lnTo>
                        <a:pt x="0" y="23117"/>
                      </a:lnTo>
                      <a:lnTo>
                        <a:pt x="2890" y="21190"/>
                      </a:lnTo>
                      <a:lnTo>
                        <a:pt x="13485" y="36601"/>
                      </a:lnTo>
                      <a:cubicBezTo>
                        <a:pt x="17338" y="35157"/>
                        <a:pt x="27451" y="30341"/>
                        <a:pt x="37083" y="22635"/>
                      </a:cubicBezTo>
                      <a:cubicBezTo>
                        <a:pt x="47678" y="14448"/>
                        <a:pt x="39009" y="2408"/>
                        <a:pt x="38528" y="1926"/>
                      </a:cubicBezTo>
                      <a:lnTo>
                        <a:pt x="41417" y="0"/>
                      </a:lnTo>
                      <a:cubicBezTo>
                        <a:pt x="45270" y="5297"/>
                        <a:pt x="50086" y="17337"/>
                        <a:pt x="39009" y="25525"/>
                      </a:cubicBezTo>
                      <a:cubicBezTo>
                        <a:pt x="26969" y="34675"/>
                        <a:pt x="13966" y="39972"/>
                        <a:pt x="13485" y="40454"/>
                      </a:cubicBezTo>
                      <a:lnTo>
                        <a:pt x="12040" y="4141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39" name="Google Shape;339;p39"/>
                <p:cNvSpPr/>
                <p:nvPr/>
              </p:nvSpPr>
              <p:spPr>
                <a:xfrm>
                  <a:off x="5066548" y="4872291"/>
                  <a:ext cx="237958" cy="263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40" h="186859" extrusionOk="0">
                      <a:moveTo>
                        <a:pt x="3371" y="186860"/>
                      </a:moveTo>
                      <a:lnTo>
                        <a:pt x="0" y="186378"/>
                      </a:lnTo>
                      <a:cubicBezTo>
                        <a:pt x="0" y="185896"/>
                        <a:pt x="7224" y="119436"/>
                        <a:pt x="56828" y="63571"/>
                      </a:cubicBezTo>
                      <a:cubicBezTo>
                        <a:pt x="106915" y="7706"/>
                        <a:pt x="168077" y="482"/>
                        <a:pt x="168559" y="0"/>
                      </a:cubicBezTo>
                      <a:lnTo>
                        <a:pt x="169040" y="3371"/>
                      </a:lnTo>
                      <a:cubicBezTo>
                        <a:pt x="168559" y="3371"/>
                        <a:pt x="108841" y="10595"/>
                        <a:pt x="59718" y="65497"/>
                      </a:cubicBezTo>
                      <a:cubicBezTo>
                        <a:pt x="10595" y="120881"/>
                        <a:pt x="3371" y="185896"/>
                        <a:pt x="3371" y="18686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0" name="Google Shape;340;p39"/>
                <p:cNvSpPr/>
                <p:nvPr/>
              </p:nvSpPr>
              <p:spPr>
                <a:xfrm>
                  <a:off x="5117355" y="4912967"/>
                  <a:ext cx="214947" cy="2616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694" h="185896" extrusionOk="0">
                      <a:moveTo>
                        <a:pt x="28" y="185896"/>
                      </a:moveTo>
                      <a:cubicBezTo>
                        <a:pt x="28" y="185415"/>
                        <a:pt x="-2862" y="129550"/>
                        <a:pt x="50114" y="68868"/>
                      </a:cubicBezTo>
                      <a:cubicBezTo>
                        <a:pt x="93458" y="19264"/>
                        <a:pt x="151249" y="0"/>
                        <a:pt x="151731" y="0"/>
                      </a:cubicBezTo>
                      <a:lnTo>
                        <a:pt x="152694" y="3371"/>
                      </a:lnTo>
                      <a:cubicBezTo>
                        <a:pt x="152213" y="3371"/>
                        <a:pt x="95384" y="22635"/>
                        <a:pt x="52522" y="71276"/>
                      </a:cubicBezTo>
                      <a:cubicBezTo>
                        <a:pt x="510" y="130994"/>
                        <a:pt x="3399" y="185415"/>
                        <a:pt x="3399" y="185896"/>
                      </a:cubicBezTo>
                      <a:lnTo>
                        <a:pt x="28" y="18589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1" name="Google Shape;341;p39"/>
                <p:cNvSpPr/>
                <p:nvPr/>
              </p:nvSpPr>
              <p:spPr>
                <a:xfrm>
                  <a:off x="5222476" y="4801784"/>
                  <a:ext cx="95590" cy="42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05" h="30340" extrusionOk="0">
                      <a:moveTo>
                        <a:pt x="1926" y="30341"/>
                      </a:moveTo>
                      <a:lnTo>
                        <a:pt x="0" y="27451"/>
                      </a:lnTo>
                      <a:cubicBezTo>
                        <a:pt x="19745" y="13966"/>
                        <a:pt x="65016" y="963"/>
                        <a:pt x="66942" y="0"/>
                      </a:cubicBezTo>
                      <a:lnTo>
                        <a:pt x="67905" y="3371"/>
                      </a:lnTo>
                      <a:cubicBezTo>
                        <a:pt x="67424" y="3853"/>
                        <a:pt x="21190" y="17338"/>
                        <a:pt x="1926" y="3034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2" name="Google Shape;342;p39"/>
                <p:cNvSpPr/>
                <p:nvPr/>
              </p:nvSpPr>
              <p:spPr>
                <a:xfrm>
                  <a:off x="5035363" y="5040618"/>
                  <a:ext cx="39320" cy="70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32" h="49946" extrusionOk="0">
                      <a:moveTo>
                        <a:pt x="20227" y="49946"/>
                      </a:moveTo>
                      <a:lnTo>
                        <a:pt x="0" y="41277"/>
                      </a:lnTo>
                      <a:lnTo>
                        <a:pt x="1445" y="37906"/>
                      </a:lnTo>
                      <a:lnTo>
                        <a:pt x="18301" y="45130"/>
                      </a:lnTo>
                      <a:cubicBezTo>
                        <a:pt x="19745" y="40796"/>
                        <a:pt x="24080" y="27793"/>
                        <a:pt x="24080" y="14789"/>
                      </a:cubicBezTo>
                      <a:cubicBezTo>
                        <a:pt x="24080" y="10937"/>
                        <a:pt x="23117" y="8047"/>
                        <a:pt x="20709" y="6121"/>
                      </a:cubicBezTo>
                      <a:cubicBezTo>
                        <a:pt x="15893" y="2268"/>
                        <a:pt x="7706" y="3713"/>
                        <a:pt x="7706" y="3713"/>
                      </a:cubicBezTo>
                      <a:lnTo>
                        <a:pt x="7224" y="342"/>
                      </a:lnTo>
                      <a:cubicBezTo>
                        <a:pt x="7706" y="342"/>
                        <a:pt x="17337" y="-1585"/>
                        <a:pt x="23117" y="3713"/>
                      </a:cubicBezTo>
                      <a:cubicBezTo>
                        <a:pt x="26488" y="6121"/>
                        <a:pt x="27933" y="10455"/>
                        <a:pt x="27933" y="15271"/>
                      </a:cubicBezTo>
                      <a:cubicBezTo>
                        <a:pt x="27933" y="32127"/>
                        <a:pt x="21672" y="48020"/>
                        <a:pt x="21672" y="48501"/>
                      </a:cubicBezTo>
                      <a:lnTo>
                        <a:pt x="20227" y="4994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3" name="Google Shape;343;p39"/>
                <p:cNvSpPr/>
                <p:nvPr/>
              </p:nvSpPr>
              <p:spPr>
                <a:xfrm>
                  <a:off x="5118750" y="5119062"/>
                  <a:ext cx="34201" cy="67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96" h="48159" extrusionOk="0">
                      <a:moveTo>
                        <a:pt x="17819" y="48160"/>
                      </a:moveTo>
                      <a:lnTo>
                        <a:pt x="0" y="40936"/>
                      </a:lnTo>
                      <a:lnTo>
                        <a:pt x="1445" y="37565"/>
                      </a:lnTo>
                      <a:lnTo>
                        <a:pt x="15893" y="43344"/>
                      </a:lnTo>
                      <a:cubicBezTo>
                        <a:pt x="17337" y="39009"/>
                        <a:pt x="21190" y="26488"/>
                        <a:pt x="20227" y="15893"/>
                      </a:cubicBezTo>
                      <a:cubicBezTo>
                        <a:pt x="18782" y="3853"/>
                        <a:pt x="9150" y="3853"/>
                        <a:pt x="8669" y="3853"/>
                      </a:cubicBezTo>
                      <a:lnTo>
                        <a:pt x="8669" y="0"/>
                      </a:lnTo>
                      <a:cubicBezTo>
                        <a:pt x="8669" y="0"/>
                        <a:pt x="22635" y="0"/>
                        <a:pt x="24080" y="15411"/>
                      </a:cubicBezTo>
                      <a:cubicBezTo>
                        <a:pt x="25525" y="29859"/>
                        <a:pt x="19264" y="45752"/>
                        <a:pt x="19264" y="46233"/>
                      </a:cubicBezTo>
                      <a:lnTo>
                        <a:pt x="17819" y="4816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4" name="Google Shape;344;p39"/>
                <p:cNvSpPr/>
                <p:nvPr/>
              </p:nvSpPr>
              <p:spPr>
                <a:xfrm>
                  <a:off x="5156716" y="4959745"/>
                  <a:ext cx="223043" cy="246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445" h="175301" extrusionOk="0">
                      <a:moveTo>
                        <a:pt x="25525" y="175301"/>
                      </a:moveTo>
                      <a:lnTo>
                        <a:pt x="0" y="167596"/>
                      </a:lnTo>
                      <a:lnTo>
                        <a:pt x="482" y="166151"/>
                      </a:lnTo>
                      <a:cubicBezTo>
                        <a:pt x="482" y="165669"/>
                        <a:pt x="12522" y="118954"/>
                        <a:pt x="53939" y="71276"/>
                      </a:cubicBezTo>
                      <a:cubicBezTo>
                        <a:pt x="95838" y="23598"/>
                        <a:pt x="156519" y="0"/>
                        <a:pt x="157001" y="0"/>
                      </a:cubicBezTo>
                      <a:lnTo>
                        <a:pt x="158445" y="3371"/>
                      </a:lnTo>
                      <a:cubicBezTo>
                        <a:pt x="157964" y="3371"/>
                        <a:pt x="97764" y="26969"/>
                        <a:pt x="56828" y="73684"/>
                      </a:cubicBezTo>
                      <a:cubicBezTo>
                        <a:pt x="39491" y="93430"/>
                        <a:pt x="27451" y="113175"/>
                        <a:pt x="19264" y="129068"/>
                      </a:cubicBezTo>
                      <a:cubicBezTo>
                        <a:pt x="25043" y="131476"/>
                        <a:pt x="33230" y="137255"/>
                        <a:pt x="32267" y="146887"/>
                      </a:cubicBezTo>
                      <a:cubicBezTo>
                        <a:pt x="31304" y="159409"/>
                        <a:pt x="26488" y="172893"/>
                        <a:pt x="26488" y="173857"/>
                      </a:cubicBezTo>
                      <a:lnTo>
                        <a:pt x="25525" y="175301"/>
                      </a:lnTo>
                      <a:close/>
                      <a:moveTo>
                        <a:pt x="4334" y="165188"/>
                      </a:moveTo>
                      <a:lnTo>
                        <a:pt x="23598" y="170967"/>
                      </a:lnTo>
                      <a:cubicBezTo>
                        <a:pt x="25043" y="167114"/>
                        <a:pt x="27933" y="156519"/>
                        <a:pt x="28896" y="146887"/>
                      </a:cubicBezTo>
                      <a:cubicBezTo>
                        <a:pt x="29377" y="137737"/>
                        <a:pt x="21190" y="133884"/>
                        <a:pt x="17819" y="132439"/>
                      </a:cubicBezTo>
                      <a:cubicBezTo>
                        <a:pt x="9150" y="148813"/>
                        <a:pt x="5298" y="160853"/>
                        <a:pt x="4334" y="16518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5" name="Google Shape;345;p39"/>
                <p:cNvSpPr/>
                <p:nvPr/>
              </p:nvSpPr>
              <p:spPr>
                <a:xfrm>
                  <a:off x="5070616" y="5081097"/>
                  <a:ext cx="36122" cy="73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60" h="52012" extrusionOk="0">
                      <a:moveTo>
                        <a:pt x="19264" y="52013"/>
                      </a:moveTo>
                      <a:lnTo>
                        <a:pt x="0" y="45270"/>
                      </a:lnTo>
                      <a:lnTo>
                        <a:pt x="963" y="41899"/>
                      </a:lnTo>
                      <a:lnTo>
                        <a:pt x="16856" y="47197"/>
                      </a:lnTo>
                      <a:cubicBezTo>
                        <a:pt x="18782" y="41417"/>
                        <a:pt x="24080" y="22635"/>
                        <a:pt x="21672" y="13485"/>
                      </a:cubicBezTo>
                      <a:cubicBezTo>
                        <a:pt x="19264" y="3371"/>
                        <a:pt x="7224" y="3371"/>
                        <a:pt x="6742" y="3853"/>
                      </a:cubicBezTo>
                      <a:lnTo>
                        <a:pt x="6742" y="0"/>
                      </a:lnTo>
                      <a:cubicBezTo>
                        <a:pt x="12040" y="0"/>
                        <a:pt x="22635" y="2408"/>
                        <a:pt x="25043" y="12522"/>
                      </a:cubicBezTo>
                      <a:cubicBezTo>
                        <a:pt x="27933" y="24561"/>
                        <a:pt x="19746" y="49123"/>
                        <a:pt x="19746" y="50086"/>
                      </a:cubicBezTo>
                      <a:lnTo>
                        <a:pt x="19264" y="5201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6" name="Google Shape;346;p39"/>
                <p:cNvSpPr/>
                <p:nvPr/>
              </p:nvSpPr>
              <p:spPr>
                <a:xfrm>
                  <a:off x="4914011" y="3420812"/>
                  <a:ext cx="292193" cy="716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568" h="509047" extrusionOk="0">
                      <a:moveTo>
                        <a:pt x="172412" y="509048"/>
                      </a:moveTo>
                      <a:lnTo>
                        <a:pt x="170967" y="505677"/>
                      </a:lnTo>
                      <a:lnTo>
                        <a:pt x="202752" y="490266"/>
                      </a:lnTo>
                      <a:lnTo>
                        <a:pt x="0" y="1445"/>
                      </a:lnTo>
                      <a:lnTo>
                        <a:pt x="3371" y="0"/>
                      </a:lnTo>
                      <a:lnTo>
                        <a:pt x="207568" y="49219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7" name="Google Shape;347;p39"/>
                <p:cNvSpPr/>
                <p:nvPr/>
              </p:nvSpPr>
              <p:spPr>
                <a:xfrm>
                  <a:off x="5488230" y="3493353"/>
                  <a:ext cx="100038" cy="2277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65" h="161816" extrusionOk="0">
                      <a:moveTo>
                        <a:pt x="24080" y="161817"/>
                      </a:moveTo>
                      <a:lnTo>
                        <a:pt x="22153" y="158927"/>
                      </a:lnTo>
                      <a:cubicBezTo>
                        <a:pt x="22635" y="158445"/>
                        <a:pt x="76092" y="125697"/>
                        <a:pt x="66460" y="72721"/>
                      </a:cubicBezTo>
                      <a:cubicBezTo>
                        <a:pt x="57310" y="19745"/>
                        <a:pt x="482" y="3371"/>
                        <a:pt x="0" y="3371"/>
                      </a:cubicBezTo>
                      <a:lnTo>
                        <a:pt x="963" y="0"/>
                      </a:lnTo>
                      <a:cubicBezTo>
                        <a:pt x="1445" y="0"/>
                        <a:pt x="60200" y="16856"/>
                        <a:pt x="69832" y="72240"/>
                      </a:cubicBezTo>
                      <a:cubicBezTo>
                        <a:pt x="79945" y="127142"/>
                        <a:pt x="24561" y="161335"/>
                        <a:pt x="24080" y="16181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8" name="Google Shape;348;p39"/>
                <p:cNvSpPr/>
                <p:nvPr/>
              </p:nvSpPr>
              <p:spPr>
                <a:xfrm>
                  <a:off x="5010280" y="3229633"/>
                  <a:ext cx="343237" cy="317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3828" h="225387" extrusionOk="0">
                      <a:moveTo>
                        <a:pt x="114620" y="225387"/>
                      </a:moveTo>
                      <a:cubicBezTo>
                        <a:pt x="114138" y="225387"/>
                        <a:pt x="113657" y="225387"/>
                        <a:pt x="113657" y="224906"/>
                      </a:cubicBezTo>
                      <a:cubicBezTo>
                        <a:pt x="107396" y="221535"/>
                        <a:pt x="25043" y="52976"/>
                        <a:pt x="0" y="1445"/>
                      </a:cubicBezTo>
                      <a:lnTo>
                        <a:pt x="3371" y="0"/>
                      </a:lnTo>
                      <a:cubicBezTo>
                        <a:pt x="44307" y="84279"/>
                        <a:pt x="106433" y="209976"/>
                        <a:pt x="115102" y="221053"/>
                      </a:cubicBezTo>
                      <a:cubicBezTo>
                        <a:pt x="121844" y="213347"/>
                        <a:pt x="144479" y="143997"/>
                        <a:pt x="157964" y="100172"/>
                      </a:cubicBezTo>
                      <a:lnTo>
                        <a:pt x="158927" y="96801"/>
                      </a:lnTo>
                      <a:lnTo>
                        <a:pt x="160853" y="99691"/>
                      </a:lnTo>
                      <a:cubicBezTo>
                        <a:pt x="194084" y="142071"/>
                        <a:pt x="232130" y="186860"/>
                        <a:pt x="239835" y="189268"/>
                      </a:cubicBezTo>
                      <a:cubicBezTo>
                        <a:pt x="244170" y="179636"/>
                        <a:pt x="229722" y="79463"/>
                        <a:pt x="219127" y="17338"/>
                      </a:cubicBezTo>
                      <a:lnTo>
                        <a:pt x="222498" y="16856"/>
                      </a:lnTo>
                      <a:cubicBezTo>
                        <a:pt x="227314" y="44789"/>
                        <a:pt x="249949" y="183007"/>
                        <a:pt x="242243" y="192157"/>
                      </a:cubicBezTo>
                      <a:cubicBezTo>
                        <a:pt x="241762" y="192639"/>
                        <a:pt x="240798" y="193120"/>
                        <a:pt x="240317" y="193120"/>
                      </a:cubicBezTo>
                      <a:cubicBezTo>
                        <a:pt x="230685" y="193120"/>
                        <a:pt x="176264" y="124734"/>
                        <a:pt x="160372" y="104988"/>
                      </a:cubicBezTo>
                      <a:cubicBezTo>
                        <a:pt x="150740" y="136292"/>
                        <a:pt x="123770" y="222016"/>
                        <a:pt x="115583" y="225387"/>
                      </a:cubicBezTo>
                      <a:cubicBezTo>
                        <a:pt x="115102" y="225387"/>
                        <a:pt x="114620" y="225387"/>
                        <a:pt x="114620" y="22538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349" name="Google Shape;349;p39"/>
                <p:cNvSpPr/>
                <p:nvPr/>
              </p:nvSpPr>
              <p:spPr>
                <a:xfrm>
                  <a:off x="5232646" y="3372000"/>
                  <a:ext cx="23752" cy="854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3" h="606812" extrusionOk="0">
                      <a:moveTo>
                        <a:pt x="8669" y="606812"/>
                      </a:moveTo>
                      <a:lnTo>
                        <a:pt x="5298" y="606812"/>
                      </a:lnTo>
                      <a:cubicBezTo>
                        <a:pt x="5298" y="604886"/>
                        <a:pt x="15893" y="395391"/>
                        <a:pt x="13003" y="245614"/>
                      </a:cubicBezTo>
                      <a:cubicBezTo>
                        <a:pt x="9632" y="95838"/>
                        <a:pt x="0" y="1445"/>
                        <a:pt x="0" y="482"/>
                      </a:cubicBezTo>
                      <a:lnTo>
                        <a:pt x="3371" y="0"/>
                      </a:lnTo>
                      <a:cubicBezTo>
                        <a:pt x="3371" y="963"/>
                        <a:pt x="13003" y="95356"/>
                        <a:pt x="16374" y="245614"/>
                      </a:cubicBezTo>
                      <a:cubicBezTo>
                        <a:pt x="19264" y="395391"/>
                        <a:pt x="8669" y="604886"/>
                        <a:pt x="8669" y="60681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grpSp>
              <p:nvGrpSpPr>
                <p:cNvPr id="350" name="Google Shape;350;p39"/>
                <p:cNvGrpSpPr/>
                <p:nvPr/>
              </p:nvGrpSpPr>
              <p:grpSpPr>
                <a:xfrm>
                  <a:off x="8039374" y="4094515"/>
                  <a:ext cx="705208" cy="1116230"/>
                  <a:chOff x="8039374" y="3996052"/>
                  <a:chExt cx="705208" cy="1116230"/>
                </a:xfrm>
              </p:grpSpPr>
              <p:sp>
                <p:nvSpPr>
                  <p:cNvPr id="351" name="Google Shape;351;p39"/>
                  <p:cNvSpPr/>
                  <p:nvPr/>
                </p:nvSpPr>
                <p:spPr>
                  <a:xfrm>
                    <a:off x="8039374" y="3996052"/>
                    <a:ext cx="705208" cy="611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0965" h="434618" extrusionOk="0">
                        <a:moveTo>
                          <a:pt x="337570" y="424525"/>
                        </a:moveTo>
                        <a:cubicBezTo>
                          <a:pt x="337570" y="424525"/>
                          <a:pt x="415107" y="344579"/>
                          <a:pt x="458933" y="276193"/>
                        </a:cubicBezTo>
                        <a:cubicBezTo>
                          <a:pt x="502276" y="207806"/>
                          <a:pt x="525393" y="132195"/>
                          <a:pt x="461341" y="116303"/>
                        </a:cubicBezTo>
                        <a:cubicBezTo>
                          <a:pt x="397288" y="100410"/>
                          <a:pt x="339978" y="232849"/>
                          <a:pt x="319751" y="294493"/>
                        </a:cubicBezTo>
                        <a:cubicBezTo>
                          <a:pt x="299042" y="356138"/>
                          <a:pt x="288929" y="396592"/>
                          <a:pt x="288929" y="396592"/>
                        </a:cubicBezTo>
                        <a:cubicBezTo>
                          <a:pt x="288929" y="396592"/>
                          <a:pt x="349610" y="180355"/>
                          <a:pt x="347202" y="96075"/>
                        </a:cubicBezTo>
                        <a:cubicBezTo>
                          <a:pt x="344794" y="11314"/>
                          <a:pt x="273999" y="-32029"/>
                          <a:pt x="225840" y="27689"/>
                        </a:cubicBezTo>
                        <a:cubicBezTo>
                          <a:pt x="177680" y="86925"/>
                          <a:pt x="177680" y="192395"/>
                          <a:pt x="184904" y="267524"/>
                        </a:cubicBezTo>
                        <a:cubicBezTo>
                          <a:pt x="191646" y="343135"/>
                          <a:pt x="202241" y="396110"/>
                          <a:pt x="202241" y="396110"/>
                        </a:cubicBezTo>
                        <a:cubicBezTo>
                          <a:pt x="202241" y="396110"/>
                          <a:pt x="169011" y="235257"/>
                          <a:pt x="120852" y="178429"/>
                        </a:cubicBezTo>
                        <a:cubicBezTo>
                          <a:pt x="72692" y="121118"/>
                          <a:pt x="20198" y="111968"/>
                          <a:pt x="1897" y="180837"/>
                        </a:cubicBezTo>
                        <a:cubicBezTo>
                          <a:pt x="-16404" y="249223"/>
                          <a:pt x="102551" y="379736"/>
                          <a:pt x="150229" y="416337"/>
                        </a:cubicBezTo>
                        <a:cubicBezTo>
                          <a:pt x="198389" y="451976"/>
                          <a:pt x="337570" y="424525"/>
                          <a:pt x="337570" y="424525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52" name="Google Shape;352;p39"/>
                  <p:cNvSpPr/>
                  <p:nvPr/>
                </p:nvSpPr>
                <p:spPr>
                  <a:xfrm rot="-5030020">
                    <a:off x="8148724" y="4291201"/>
                    <a:ext cx="506833" cy="54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9759" h="3852" extrusionOk="0">
                        <a:moveTo>
                          <a:pt x="0" y="0"/>
                        </a:moveTo>
                        <a:lnTo>
                          <a:pt x="359760" y="0"/>
                        </a:lnTo>
                        <a:lnTo>
                          <a:pt x="359760" y="3853"/>
                        </a:lnTo>
                        <a:lnTo>
                          <a:pt x="0" y="3853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53" name="Google Shape;353;p39"/>
                  <p:cNvSpPr/>
                  <p:nvPr/>
                </p:nvSpPr>
                <p:spPr>
                  <a:xfrm rot="-1624665">
                    <a:off x="8176676" y="4218627"/>
                    <a:ext cx="4743" cy="3449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1" h="245143" extrusionOk="0">
                        <a:moveTo>
                          <a:pt x="0" y="0"/>
                        </a:moveTo>
                        <a:lnTo>
                          <a:pt x="3371" y="0"/>
                        </a:lnTo>
                        <a:lnTo>
                          <a:pt x="3371" y="245143"/>
                        </a:lnTo>
                        <a:lnTo>
                          <a:pt x="0" y="245143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54" name="Google Shape;354;p39"/>
                  <p:cNvSpPr/>
                  <p:nvPr/>
                </p:nvSpPr>
                <p:spPr>
                  <a:xfrm rot="-3660061">
                    <a:off x="8392729" y="4376345"/>
                    <a:ext cx="383878" cy="5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2583" h="3852" extrusionOk="0">
                        <a:moveTo>
                          <a:pt x="0" y="0"/>
                        </a:moveTo>
                        <a:lnTo>
                          <a:pt x="272583" y="0"/>
                        </a:lnTo>
                        <a:lnTo>
                          <a:pt x="272583" y="3853"/>
                        </a:lnTo>
                        <a:lnTo>
                          <a:pt x="0" y="3853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55" name="Google Shape;355;p39"/>
                  <p:cNvSpPr/>
                  <p:nvPr/>
                </p:nvSpPr>
                <p:spPr>
                  <a:xfrm>
                    <a:off x="8081364" y="4543488"/>
                    <a:ext cx="618284" cy="5687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9216" h="404059" extrusionOk="0">
                        <a:moveTo>
                          <a:pt x="439216" y="3371"/>
                        </a:moveTo>
                        <a:cubicBezTo>
                          <a:pt x="439216" y="9632"/>
                          <a:pt x="414173" y="193120"/>
                          <a:pt x="387685" y="309667"/>
                        </a:cubicBezTo>
                        <a:cubicBezTo>
                          <a:pt x="375164" y="364569"/>
                          <a:pt x="326523" y="404060"/>
                          <a:pt x="269694" y="404060"/>
                        </a:cubicBezTo>
                        <a:lnTo>
                          <a:pt x="141590" y="404060"/>
                        </a:lnTo>
                        <a:cubicBezTo>
                          <a:pt x="80908" y="404060"/>
                          <a:pt x="29378" y="358790"/>
                          <a:pt x="21672" y="298108"/>
                        </a:cubicBezTo>
                        <a:lnTo>
                          <a:pt x="0" y="0"/>
                        </a:lnTo>
                        <a:lnTo>
                          <a:pt x="439216" y="337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</p:grpSp>
            <p:grpSp>
              <p:nvGrpSpPr>
                <p:cNvPr id="356" name="Google Shape;356;p39"/>
                <p:cNvGrpSpPr/>
                <p:nvPr/>
              </p:nvGrpSpPr>
              <p:grpSpPr>
                <a:xfrm>
                  <a:off x="7382405" y="4404678"/>
                  <a:ext cx="424363" cy="779580"/>
                  <a:chOff x="7382405" y="4404678"/>
                  <a:chExt cx="424363" cy="779580"/>
                </a:xfrm>
              </p:grpSpPr>
              <p:sp>
                <p:nvSpPr>
                  <p:cNvPr id="357" name="Google Shape;357;p39"/>
                  <p:cNvSpPr/>
                  <p:nvPr/>
                </p:nvSpPr>
                <p:spPr>
                  <a:xfrm>
                    <a:off x="7382405" y="4461625"/>
                    <a:ext cx="125401" cy="374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095" h="266323" extrusionOk="0">
                        <a:moveTo>
                          <a:pt x="89095" y="263915"/>
                        </a:moveTo>
                        <a:lnTo>
                          <a:pt x="47678" y="0"/>
                        </a:lnTo>
                        <a:lnTo>
                          <a:pt x="0" y="8669"/>
                        </a:lnTo>
                        <a:lnTo>
                          <a:pt x="41899" y="266323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58" name="Google Shape;358;p39"/>
                  <p:cNvSpPr/>
                  <p:nvPr/>
                </p:nvSpPr>
                <p:spPr>
                  <a:xfrm>
                    <a:off x="7426471" y="4465014"/>
                    <a:ext cx="63039" cy="3362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788" h="238872" extrusionOk="0">
                        <a:moveTo>
                          <a:pt x="41417" y="238872"/>
                        </a:moveTo>
                        <a:lnTo>
                          <a:pt x="0" y="482"/>
                        </a:lnTo>
                        <a:lnTo>
                          <a:pt x="3853" y="0"/>
                        </a:lnTo>
                        <a:lnTo>
                          <a:pt x="44788" y="237909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59" name="Google Shape;359;p39"/>
                  <p:cNvSpPr/>
                  <p:nvPr/>
                </p:nvSpPr>
                <p:spPr>
                  <a:xfrm>
                    <a:off x="7471215" y="4499590"/>
                    <a:ext cx="58294" cy="28122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417" h="199805" extrusionOk="0">
                        <a:moveTo>
                          <a:pt x="41417" y="963"/>
                        </a:moveTo>
                        <a:lnTo>
                          <a:pt x="7706" y="0"/>
                        </a:lnTo>
                        <a:lnTo>
                          <a:pt x="0" y="198899"/>
                        </a:lnTo>
                        <a:cubicBezTo>
                          <a:pt x="0" y="198899"/>
                          <a:pt x="10114" y="202271"/>
                          <a:pt x="13485" y="196010"/>
                        </a:cubicBezTo>
                        <a:cubicBezTo>
                          <a:pt x="16856" y="189268"/>
                          <a:pt x="17338" y="165669"/>
                          <a:pt x="11077" y="152185"/>
                        </a:cubicBezTo>
                        <a:lnTo>
                          <a:pt x="17338" y="10595"/>
                        </a:lnTo>
                        <a:lnTo>
                          <a:pt x="40454" y="9632"/>
                        </a:lnTo>
                        <a:lnTo>
                          <a:pt x="41417" y="963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0" name="Google Shape;360;p39"/>
                  <p:cNvSpPr/>
                  <p:nvPr/>
                </p:nvSpPr>
                <p:spPr>
                  <a:xfrm>
                    <a:off x="7543755" y="4425016"/>
                    <a:ext cx="48805" cy="765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675" h="54420" extrusionOk="0">
                        <a:moveTo>
                          <a:pt x="33712" y="51531"/>
                        </a:moveTo>
                        <a:lnTo>
                          <a:pt x="34675" y="963"/>
                        </a:lnTo>
                        <a:lnTo>
                          <a:pt x="963" y="0"/>
                        </a:lnTo>
                        <a:lnTo>
                          <a:pt x="0" y="5442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1" name="Google Shape;361;p39"/>
                  <p:cNvSpPr/>
                  <p:nvPr/>
                </p:nvSpPr>
                <p:spPr>
                  <a:xfrm>
                    <a:off x="7515282" y="4497556"/>
                    <a:ext cx="85409" cy="44670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0681" h="317372" extrusionOk="0">
                        <a:moveTo>
                          <a:pt x="60681" y="0"/>
                        </a:moveTo>
                        <a:lnTo>
                          <a:pt x="50568" y="317372"/>
                        </a:lnTo>
                        <a:lnTo>
                          <a:pt x="0" y="316409"/>
                        </a:lnTo>
                        <a:lnTo>
                          <a:pt x="10114" y="2408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2" name="Google Shape;362;p39"/>
                  <p:cNvSpPr/>
                  <p:nvPr/>
                </p:nvSpPr>
                <p:spPr>
                  <a:xfrm>
                    <a:off x="7593246" y="4404678"/>
                    <a:ext cx="213522" cy="4805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1703" h="341452" extrusionOk="0">
                        <a:moveTo>
                          <a:pt x="0" y="302443"/>
                        </a:moveTo>
                        <a:lnTo>
                          <a:pt x="67424" y="0"/>
                        </a:lnTo>
                        <a:lnTo>
                          <a:pt x="151703" y="12040"/>
                        </a:lnTo>
                        <a:lnTo>
                          <a:pt x="87169" y="341452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3" name="Google Shape;363;p39"/>
                  <p:cNvSpPr/>
                  <p:nvPr/>
                </p:nvSpPr>
                <p:spPr>
                  <a:xfrm>
                    <a:off x="7418336" y="4797885"/>
                    <a:ext cx="351125" cy="386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9467" h="274510" extrusionOk="0">
                        <a:moveTo>
                          <a:pt x="249467" y="9150"/>
                        </a:moveTo>
                        <a:lnTo>
                          <a:pt x="196491" y="274510"/>
                        </a:lnTo>
                        <a:lnTo>
                          <a:pt x="44788" y="27451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4" name="Google Shape;364;p39"/>
                  <p:cNvSpPr/>
                  <p:nvPr/>
                </p:nvSpPr>
                <p:spPr>
                  <a:xfrm>
                    <a:off x="7514603" y="4481963"/>
                    <a:ext cx="95576" cy="447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7905" h="31785" extrusionOk="0">
                        <a:moveTo>
                          <a:pt x="67905" y="4816"/>
                        </a:moveTo>
                        <a:lnTo>
                          <a:pt x="67424" y="31785"/>
                        </a:lnTo>
                        <a:lnTo>
                          <a:pt x="0" y="30341"/>
                        </a:lnTo>
                        <a:lnTo>
                          <a:pt x="481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5" name="Google Shape;365;p39"/>
                  <p:cNvSpPr/>
                  <p:nvPr/>
                </p:nvSpPr>
                <p:spPr>
                  <a:xfrm rot="-588811">
                    <a:off x="7425956" y="4468339"/>
                    <a:ext cx="4747" cy="3336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1" h="236946" extrusionOk="0">
                        <a:moveTo>
                          <a:pt x="0" y="0"/>
                        </a:moveTo>
                        <a:lnTo>
                          <a:pt x="3371" y="0"/>
                        </a:lnTo>
                        <a:lnTo>
                          <a:pt x="3371" y="236947"/>
                        </a:lnTo>
                        <a:lnTo>
                          <a:pt x="0" y="236947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6" name="Google Shape;366;p39"/>
                  <p:cNvSpPr/>
                  <p:nvPr/>
                </p:nvSpPr>
                <p:spPr>
                  <a:xfrm rot="-4933815">
                    <a:off x="7780779" y="4417308"/>
                    <a:ext cx="5414" cy="399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3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4"/>
                        </a:lnTo>
                        <a:lnTo>
                          <a:pt x="0" y="28414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7" name="Google Shape;367;p39"/>
                  <p:cNvSpPr/>
                  <p:nvPr/>
                </p:nvSpPr>
                <p:spPr>
                  <a:xfrm rot="-4933815">
                    <a:off x="7770648" y="4450272"/>
                    <a:ext cx="5414" cy="399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3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4"/>
                        </a:lnTo>
                        <a:lnTo>
                          <a:pt x="0" y="28414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8" name="Google Shape;368;p39"/>
                  <p:cNvSpPr/>
                  <p:nvPr/>
                </p:nvSpPr>
                <p:spPr>
                  <a:xfrm rot="-4933815">
                    <a:off x="7765128" y="4483227"/>
                    <a:ext cx="5414" cy="39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4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4"/>
                        </a:lnTo>
                        <a:lnTo>
                          <a:pt x="0" y="28414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69" name="Google Shape;369;p39"/>
                  <p:cNvSpPr/>
                  <p:nvPr/>
                </p:nvSpPr>
                <p:spPr>
                  <a:xfrm rot="-4933815">
                    <a:off x="7760035" y="4511725"/>
                    <a:ext cx="5414" cy="39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4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5"/>
                        </a:lnTo>
                        <a:lnTo>
                          <a:pt x="0" y="28415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70" name="Google Shape;370;p39"/>
                  <p:cNvSpPr/>
                  <p:nvPr/>
                </p:nvSpPr>
                <p:spPr>
                  <a:xfrm rot="-4933815">
                    <a:off x="7754395" y="4544814"/>
                    <a:ext cx="5414" cy="39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4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4"/>
                        </a:lnTo>
                        <a:lnTo>
                          <a:pt x="0" y="28414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71" name="Google Shape;371;p39"/>
                  <p:cNvSpPr/>
                  <p:nvPr/>
                </p:nvSpPr>
                <p:spPr>
                  <a:xfrm rot="-4933815">
                    <a:off x="7748571" y="4578709"/>
                    <a:ext cx="5414" cy="39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4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5"/>
                        </a:lnTo>
                        <a:lnTo>
                          <a:pt x="0" y="28415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72" name="Google Shape;372;p39"/>
                  <p:cNvSpPr/>
                  <p:nvPr/>
                </p:nvSpPr>
                <p:spPr>
                  <a:xfrm rot="-4933815">
                    <a:off x="7743054" y="4611663"/>
                    <a:ext cx="5414" cy="39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4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5"/>
                        </a:lnTo>
                        <a:lnTo>
                          <a:pt x="0" y="28415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73" name="Google Shape;373;p39"/>
                  <p:cNvSpPr/>
                  <p:nvPr/>
                </p:nvSpPr>
                <p:spPr>
                  <a:xfrm rot="-4933815">
                    <a:off x="7732667" y="4649293"/>
                    <a:ext cx="5414" cy="39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4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4"/>
                        </a:lnTo>
                        <a:lnTo>
                          <a:pt x="0" y="28414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74" name="Google Shape;374;p39"/>
                  <p:cNvSpPr/>
                  <p:nvPr/>
                </p:nvSpPr>
                <p:spPr>
                  <a:xfrm rot="-4933815">
                    <a:off x="7727375" y="4682587"/>
                    <a:ext cx="5414" cy="399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3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4"/>
                        </a:lnTo>
                        <a:lnTo>
                          <a:pt x="0" y="28414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75" name="Google Shape;375;p39"/>
                  <p:cNvSpPr/>
                  <p:nvPr/>
                </p:nvSpPr>
                <p:spPr>
                  <a:xfrm rot="-4933815">
                    <a:off x="7721933" y="4720175"/>
                    <a:ext cx="5414" cy="39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4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5"/>
                        </a:lnTo>
                        <a:lnTo>
                          <a:pt x="0" y="28415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  <p:sp>
                <p:nvSpPr>
                  <p:cNvPr id="376" name="Google Shape;376;p39"/>
                  <p:cNvSpPr/>
                  <p:nvPr/>
                </p:nvSpPr>
                <p:spPr>
                  <a:xfrm rot="-4933815">
                    <a:off x="7716468" y="4753471"/>
                    <a:ext cx="5414" cy="399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52" h="28413" extrusionOk="0">
                        <a:moveTo>
                          <a:pt x="0" y="0"/>
                        </a:moveTo>
                        <a:lnTo>
                          <a:pt x="3853" y="0"/>
                        </a:lnTo>
                        <a:lnTo>
                          <a:pt x="3853" y="28414"/>
                        </a:lnTo>
                        <a:lnTo>
                          <a:pt x="0" y="28414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 panose="020F0502020204030204"/>
                      <a:ea typeface="Calibri" panose="020F0502020204030204"/>
                      <a:cs typeface="Calibri" panose="020F0502020204030204"/>
                      <a:sym typeface="Calibri" panose="020F0502020204030204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0" name="Google Shape;1390;p58"/>
          <p:cNvGrpSpPr/>
          <p:nvPr/>
        </p:nvGrpSpPr>
        <p:grpSpPr>
          <a:xfrm>
            <a:off x="1376821" y="735606"/>
            <a:ext cx="2697276" cy="3672287"/>
            <a:chOff x="1376821" y="735606"/>
            <a:chExt cx="2697276" cy="3672287"/>
          </a:xfrm>
        </p:grpSpPr>
        <p:grpSp>
          <p:nvGrpSpPr>
            <p:cNvPr id="1391" name="Google Shape;1391;p58"/>
            <p:cNvGrpSpPr/>
            <p:nvPr/>
          </p:nvGrpSpPr>
          <p:grpSpPr>
            <a:xfrm>
              <a:off x="1376821" y="735606"/>
              <a:ext cx="2697276" cy="3672287"/>
              <a:chOff x="1655550" y="790900"/>
              <a:chExt cx="2510262" cy="3417671"/>
            </a:xfrm>
          </p:grpSpPr>
          <p:sp>
            <p:nvSpPr>
              <p:cNvPr id="1392" name="Google Shape;1392;p58"/>
              <p:cNvSpPr/>
              <p:nvPr/>
            </p:nvSpPr>
            <p:spPr>
              <a:xfrm>
                <a:off x="1655550" y="790900"/>
                <a:ext cx="2510262" cy="3417671"/>
              </a:xfrm>
              <a:custGeom>
                <a:avLst/>
                <a:gdLst/>
                <a:ahLst/>
                <a:cxnLst/>
                <a:rect l="l" t="t" r="r" b="b"/>
                <a:pathLst>
                  <a:path w="143096" h="190426" extrusionOk="0">
                    <a:moveTo>
                      <a:pt x="2914" y="0"/>
                    </a:moveTo>
                    <a:cubicBezTo>
                      <a:pt x="1280" y="0"/>
                      <a:pt x="0" y="1281"/>
                      <a:pt x="0" y="2914"/>
                    </a:cubicBezTo>
                    <a:lnTo>
                      <a:pt x="0" y="187512"/>
                    </a:lnTo>
                    <a:cubicBezTo>
                      <a:pt x="0" y="189101"/>
                      <a:pt x="1280" y="190426"/>
                      <a:pt x="2914" y="190426"/>
                    </a:cubicBezTo>
                    <a:lnTo>
                      <a:pt x="140182" y="190426"/>
                    </a:lnTo>
                    <a:cubicBezTo>
                      <a:pt x="141771" y="190426"/>
                      <a:pt x="143096" y="189101"/>
                      <a:pt x="143096" y="187512"/>
                    </a:cubicBezTo>
                    <a:lnTo>
                      <a:pt x="143096" y="2914"/>
                    </a:lnTo>
                    <a:cubicBezTo>
                      <a:pt x="143096" y="1281"/>
                      <a:pt x="141771" y="0"/>
                      <a:pt x="140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58"/>
              <p:cNvSpPr/>
              <p:nvPr/>
            </p:nvSpPr>
            <p:spPr>
              <a:xfrm>
                <a:off x="1735300" y="886765"/>
                <a:ext cx="2350730" cy="3115776"/>
              </a:xfrm>
              <a:custGeom>
                <a:avLst/>
                <a:gdLst/>
                <a:ahLst/>
                <a:cxnLst/>
                <a:rect l="l" t="t" r="r" b="b"/>
                <a:pathLst>
                  <a:path w="134002" h="173605" extrusionOk="0">
                    <a:moveTo>
                      <a:pt x="1" y="1"/>
                    </a:moveTo>
                    <a:lnTo>
                      <a:pt x="1" y="53821"/>
                    </a:lnTo>
                    <a:lnTo>
                      <a:pt x="1" y="127599"/>
                    </a:lnTo>
                    <a:lnTo>
                      <a:pt x="1" y="173605"/>
                    </a:lnTo>
                    <a:lnTo>
                      <a:pt x="134001" y="173605"/>
                    </a:lnTo>
                    <a:lnTo>
                      <a:pt x="134001" y="34615"/>
                    </a:lnTo>
                    <a:lnTo>
                      <a:pt x="1340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94" name="Google Shape;1394;p58"/>
            <p:cNvSpPr/>
            <p:nvPr/>
          </p:nvSpPr>
          <p:spPr>
            <a:xfrm>
              <a:off x="2536700" y="4249666"/>
              <a:ext cx="380797" cy="10177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95" name="Google Shape;1395;p58"/>
          <p:cNvPicPr preferRelativeResize="0"/>
          <p:nvPr/>
        </p:nvPicPr>
        <p:blipFill rotWithShape="1">
          <a:blip r:embed="rId3"/>
          <a:srcRect r="57759"/>
          <a:stretch>
            <a:fillRect/>
          </a:stretch>
        </p:blipFill>
        <p:spPr>
          <a:xfrm>
            <a:off x="1470838" y="838613"/>
            <a:ext cx="2512492" cy="3347959"/>
          </a:xfrm>
          <a:prstGeom prst="rect">
            <a:avLst/>
          </a:prstGeom>
          <a:noFill/>
          <a:ln>
            <a:noFill/>
          </a:ln>
        </p:spPr>
      </p:pic>
      <p:sp>
        <p:nvSpPr>
          <p:cNvPr id="1396" name="Google Shape;1396;p58"/>
          <p:cNvSpPr txBox="1">
            <a:spLocks noGrp="1"/>
          </p:cNvSpPr>
          <p:nvPr>
            <p:ph type="title"/>
          </p:nvPr>
        </p:nvSpPr>
        <p:spPr>
          <a:xfrm>
            <a:off x="5168900" y="2099945"/>
            <a:ext cx="2358390" cy="113792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MÔ HÌNH</a:t>
            </a:r>
          </a:p>
        </p:txBody>
      </p:sp>
      <p:sp>
        <p:nvSpPr>
          <p:cNvPr id="1717" name="Google Shape;1717;p66"/>
          <p:cNvSpPr txBox="1"/>
          <p:nvPr/>
        </p:nvSpPr>
        <p:spPr>
          <a:xfrm>
            <a:off x="5859095" y="1571136"/>
            <a:ext cx="978000" cy="64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4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</a:t>
            </a:r>
            <a:r>
              <a:rPr lang="en-US" altLang="en-GB" dirty="0"/>
              <a:t>3</a:t>
            </a:r>
          </a:p>
        </p:txBody>
      </p:sp>
    </p:spTree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" name="Google Shape;1206;p51"/>
          <p:cNvSpPr txBox="1">
            <a:spLocks noGrp="1"/>
          </p:cNvSpPr>
          <p:nvPr>
            <p:ph type="subTitle" idx="1"/>
          </p:nvPr>
        </p:nvSpPr>
        <p:spPr>
          <a:xfrm>
            <a:off x="386080" y="744220"/>
            <a:ext cx="8202930" cy="15271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600" dirty="0" err="1"/>
              <a:t>Phù</a:t>
            </a:r>
            <a:r>
              <a:rPr lang="en-US" altLang="en-US" sz="1600" dirty="0"/>
              <a:t> </a:t>
            </a:r>
            <a:r>
              <a:rPr lang="en-US" altLang="en-US" sz="1600" dirty="0" err="1"/>
              <a:t>hợp</a:t>
            </a:r>
            <a:r>
              <a:rPr lang="en-US" altLang="en-US" sz="1600" dirty="0"/>
              <a:t> </a:t>
            </a:r>
            <a:r>
              <a:rPr lang="en-US" altLang="en-US" sz="1600" dirty="0" err="1"/>
              <a:t>với</a:t>
            </a:r>
            <a:r>
              <a:rPr lang="en-US" altLang="en-US" sz="1600" dirty="0"/>
              <a:t> </a:t>
            </a:r>
            <a:r>
              <a:rPr lang="en-US" altLang="en-US" sz="1600" dirty="0" err="1"/>
              <a:t>bài</a:t>
            </a:r>
            <a:r>
              <a:rPr lang="en-US" altLang="en-US" sz="1600" dirty="0"/>
              <a:t> </a:t>
            </a:r>
            <a:r>
              <a:rPr lang="en-US" altLang="en-US" sz="1600" dirty="0" err="1"/>
              <a:t>toán</a:t>
            </a:r>
            <a:r>
              <a:rPr lang="en-US" altLang="en-US" sz="1600" dirty="0"/>
              <a:t> text-to-image generation.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600" dirty="0" err="1"/>
              <a:t>Tạo</a:t>
            </a:r>
            <a:r>
              <a:rPr lang="en-US" altLang="en-US" sz="1600" dirty="0"/>
              <a:t> </a:t>
            </a:r>
            <a:r>
              <a:rPr lang="en-US" altLang="en-US" sz="1600" dirty="0" err="1"/>
              <a:t>hình</a:t>
            </a:r>
            <a:r>
              <a:rPr lang="en-US" altLang="en-US" sz="1600" dirty="0"/>
              <a:t> </a:t>
            </a:r>
            <a:r>
              <a:rPr lang="en-US" altLang="en-US" sz="1600" dirty="0" err="1"/>
              <a:t>ảnh</a:t>
            </a:r>
            <a:r>
              <a:rPr lang="en-US" altLang="en-US" sz="1600" dirty="0"/>
              <a:t> </a:t>
            </a:r>
            <a:r>
              <a:rPr lang="en-US" altLang="en-US" sz="1600" dirty="0" err="1"/>
              <a:t>chất</a:t>
            </a:r>
            <a:r>
              <a:rPr lang="en-US" altLang="en-US" sz="1600" dirty="0"/>
              <a:t> </a:t>
            </a:r>
            <a:r>
              <a:rPr lang="en-US" altLang="en-US" sz="1600" dirty="0" err="1"/>
              <a:t>lượng</a:t>
            </a:r>
            <a:r>
              <a:rPr lang="en-US" altLang="en-US" sz="1600" dirty="0"/>
              <a:t> </a:t>
            </a:r>
            <a:r>
              <a:rPr lang="en-US" altLang="en-US" sz="1600" dirty="0" err="1"/>
              <a:t>cao</a:t>
            </a:r>
            <a:r>
              <a:rPr lang="en-US" altLang="en-US" sz="1600" dirty="0"/>
              <a:t>, chi </a:t>
            </a:r>
            <a:r>
              <a:rPr lang="en-US" altLang="en-US" sz="1600" dirty="0" err="1"/>
              <a:t>tiết</a:t>
            </a:r>
            <a:r>
              <a:rPr lang="en-US" altLang="en-US" sz="1600" dirty="0"/>
              <a:t>, </a:t>
            </a:r>
            <a:r>
              <a:rPr lang="en-US" altLang="en-US" sz="1600" dirty="0" err="1"/>
              <a:t>và</a:t>
            </a:r>
            <a:r>
              <a:rPr lang="en-US" altLang="en-US" sz="1600" dirty="0"/>
              <a:t> </a:t>
            </a:r>
            <a:r>
              <a:rPr lang="en-US" altLang="en-US" sz="1600" dirty="0" err="1"/>
              <a:t>đa</a:t>
            </a:r>
            <a:r>
              <a:rPr lang="en-US" altLang="en-US" sz="1600" dirty="0"/>
              <a:t> </a:t>
            </a:r>
            <a:r>
              <a:rPr lang="en-US" altLang="en-US" sz="1600" dirty="0" err="1"/>
              <a:t>dạng</a:t>
            </a:r>
            <a:r>
              <a:rPr lang="en-US" altLang="en-US" sz="1600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US" sz="1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en-US" sz="1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1235" y="-798915"/>
            <a:ext cx="3842700" cy="1632000"/>
          </a:xfrm>
        </p:spPr>
        <p:txBody>
          <a:bodyPr/>
          <a:lstStyle/>
          <a:p>
            <a:r>
              <a:rPr lang="en-US" altLang="en-US" dirty="0">
                <a:latin typeface="+mn-lt"/>
              </a:rPr>
              <a:t>Stable Diffusion</a:t>
            </a:r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2"/>
          </p:nvPr>
        </p:nvPicPr>
        <p:blipFill>
          <a:blip r:embed="rId3"/>
          <a:stretch>
            <a:fillRect/>
          </a:stretch>
        </p:blipFill>
        <p:spPr>
          <a:xfrm>
            <a:off x="777240" y="1937385"/>
            <a:ext cx="7420610" cy="2914650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4"/>
          <a:stretch>
            <a:fillRect/>
          </a:stretch>
        </p:blipFill>
        <p:spPr>
          <a:xfrm>
            <a:off x="7698740" y="2449830"/>
            <a:ext cx="498475" cy="616585"/>
          </a:xfrm>
          <a:prstGeom prst="rect">
            <a:avLst/>
          </a:prstGeom>
        </p:spPr>
      </p:pic>
      <p:sp>
        <p:nvSpPr>
          <p:cNvPr id="5" name="Rectangles 4"/>
          <p:cNvSpPr/>
          <p:nvPr/>
        </p:nvSpPr>
        <p:spPr>
          <a:xfrm>
            <a:off x="796290" y="3626485"/>
            <a:ext cx="701675" cy="23304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en-US" sz="300">
                <a:solidFill>
                  <a:schemeClr val="tx1"/>
                </a:solidFill>
              </a:rPr>
              <a:t>A Coca soft drink label with red, white colors and classic and bold style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p59"/>
          <p:cNvSpPr txBox="1">
            <a:spLocks noGrp="1"/>
          </p:cNvSpPr>
          <p:nvPr>
            <p:ph type="title"/>
          </p:nvPr>
        </p:nvSpPr>
        <p:spPr>
          <a:xfrm>
            <a:off x="712470" y="1824990"/>
            <a:ext cx="4387215" cy="96139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KẾT QUẢ ĐẠT ĐƯỢC</a:t>
            </a:r>
          </a:p>
        </p:txBody>
      </p:sp>
      <p:sp>
        <p:nvSpPr>
          <p:cNvPr id="1404" name="Google Shape;1404;p59"/>
          <p:cNvSpPr/>
          <p:nvPr/>
        </p:nvSpPr>
        <p:spPr>
          <a:xfrm>
            <a:off x="5694040" y="1175322"/>
            <a:ext cx="1383905" cy="2640585"/>
          </a:xfrm>
          <a:custGeom>
            <a:avLst/>
            <a:gdLst/>
            <a:ahLst/>
            <a:cxnLst/>
            <a:rect l="l" t="t" r="r" b="b"/>
            <a:pathLst>
              <a:path w="84552" h="161331" extrusionOk="0">
                <a:moveTo>
                  <a:pt x="1" y="1"/>
                </a:moveTo>
                <a:lnTo>
                  <a:pt x="1" y="161331"/>
                </a:lnTo>
                <a:lnTo>
                  <a:pt x="84551" y="161331"/>
                </a:lnTo>
                <a:lnTo>
                  <a:pt x="8455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5" name="Google Shape;1405;p59"/>
          <p:cNvGrpSpPr/>
          <p:nvPr/>
        </p:nvGrpSpPr>
        <p:grpSpPr>
          <a:xfrm>
            <a:off x="5623127" y="1023579"/>
            <a:ext cx="1525413" cy="3096325"/>
            <a:chOff x="5186401" y="494525"/>
            <a:chExt cx="1834973" cy="3724678"/>
          </a:xfrm>
        </p:grpSpPr>
        <p:sp>
          <p:nvSpPr>
            <p:cNvPr id="1406" name="Google Shape;1406;p59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9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08" name="Google Shape;1408;p59"/>
          <p:cNvPicPr preferRelativeResize="0"/>
          <p:nvPr/>
        </p:nvPicPr>
        <p:blipFill rotWithShape="1">
          <a:blip r:embed="rId3"/>
          <a:srcRect l="67485" r="2985"/>
          <a:stretch>
            <a:fillRect/>
          </a:stretch>
        </p:blipFill>
        <p:spPr>
          <a:xfrm>
            <a:off x="5694047" y="1175326"/>
            <a:ext cx="1383813" cy="2640437"/>
          </a:xfrm>
          <a:prstGeom prst="rect">
            <a:avLst/>
          </a:prstGeom>
          <a:noFill/>
          <a:ln>
            <a:noFill/>
          </a:ln>
        </p:spPr>
      </p:pic>
      <p:sp>
        <p:nvSpPr>
          <p:cNvPr id="1717" name="Google Shape;1717;p66"/>
          <p:cNvSpPr txBox="1"/>
          <p:nvPr/>
        </p:nvSpPr>
        <p:spPr>
          <a:xfrm>
            <a:off x="2134820" y="1175531"/>
            <a:ext cx="978000" cy="64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4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</a:t>
            </a:r>
            <a:r>
              <a:rPr lang="en-US" altLang="en-GB"/>
              <a:t>4</a:t>
            </a:r>
          </a:p>
        </p:txBody>
      </p:sp>
    </p:spTree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idx="2"/>
          </p:nvPr>
        </p:nvPicPr>
        <p:blipFill>
          <a:blip r:embed="rId2"/>
          <a:stretch>
            <a:fillRect/>
          </a:stretch>
        </p:blipFill>
        <p:spPr>
          <a:xfrm>
            <a:off x="2305685" y="2651125"/>
            <a:ext cx="2072640" cy="2072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273" y="204153"/>
            <a:ext cx="2323465" cy="2446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9320" y="205105"/>
            <a:ext cx="2358390" cy="2446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43145" y="2651125"/>
            <a:ext cx="2110740" cy="209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Text Box 17"/>
          <p:cNvSpPr txBox="1"/>
          <p:nvPr/>
        </p:nvSpPr>
        <p:spPr>
          <a:xfrm>
            <a:off x="-383540" y="99695"/>
            <a:ext cx="2348865" cy="437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457200" algn="ctr" defTabSz="266700">
              <a:lnSpc>
                <a:spcPct val="150000"/>
              </a:lnSpc>
              <a:spcAft>
                <a:spcPts val="100"/>
              </a:spcAft>
            </a:pPr>
            <a:r>
              <a:rPr lang="en-US" altLang="zh-CN" sz="1500" b="1" i="1">
                <a:latin typeface="Times New Roman" panose="02020603050405020304"/>
                <a:ea typeface="Times New Roman" panose="02020603050405020304"/>
              </a:rPr>
              <a:t>ẢNH GENERATIVE</a:t>
            </a:r>
          </a:p>
        </p:txBody>
      </p:sp>
      <p:sp>
        <p:nvSpPr>
          <p:cNvPr id="21" name="Rectangles 20"/>
          <p:cNvSpPr/>
          <p:nvPr/>
        </p:nvSpPr>
        <p:spPr>
          <a:xfrm>
            <a:off x="329565" y="1085215"/>
            <a:ext cx="1744345" cy="2351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en-US" sz="1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“A Coca soft drink label with red, white colors and classic and bold style, featuring a large white script font for the Coca-Cola logo, small sans-serif text for 'Original Taste', modern design, futuristic font, with a sunburst, high quality, ultra-detailed, realistic.”</a:t>
            </a:r>
            <a:endParaRPr lang="en-US" altLang="en-US" sz="1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algn="l"/>
            <a:endParaRPr lang="en-US" altLang="en-US" sz="120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2" name="Rectangles 21"/>
          <p:cNvSpPr/>
          <p:nvPr/>
        </p:nvSpPr>
        <p:spPr>
          <a:xfrm>
            <a:off x="7292975" y="1085215"/>
            <a:ext cx="1744345" cy="2351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altLang="en-US" sz="120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</a:rPr>
              <a:t>“A Welchs soft drink label with purple, white colors and fruity style, featuring a purple and white logo with a grape cluster, modern design, with a centered logo, with a tropical leaf, high quality, ultra-detailed, realistic.”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6"/>
          <p:cNvPicPr>
            <a:picLocks noGrp="1" noChangeAspect="1"/>
          </p:cNvPicPr>
          <p:nvPr>
            <p:ph type="pic" idx="2"/>
          </p:nvPr>
        </p:nvPicPr>
        <p:blipFill>
          <a:blip r:embed="rId2"/>
          <a:stretch>
            <a:fillRect/>
          </a:stretch>
        </p:blipFill>
        <p:spPr>
          <a:xfrm>
            <a:off x="1652270" y="905510"/>
            <a:ext cx="6020435" cy="3977640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45"/>
          <p:cNvSpPr txBox="1">
            <a:spLocks noGrp="1"/>
          </p:cNvSpPr>
          <p:nvPr/>
        </p:nvSpPr>
        <p:spPr>
          <a:xfrm>
            <a:off x="200025" y="175895"/>
            <a:ext cx="3839845" cy="51943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400" b="1">
                <a:latin typeface="Times New Roman" panose="02020603050405020304" charset="0"/>
                <a:cs typeface="Times New Roman" panose="02020603050405020304" charset="0"/>
              </a:rPr>
              <a:t>ĐỘ ĐÁNH GIÁ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45"/>
          <p:cNvSpPr txBox="1">
            <a:spLocks noGrp="1"/>
          </p:cNvSpPr>
          <p:nvPr>
            <p:ph type="title"/>
          </p:nvPr>
        </p:nvSpPr>
        <p:spPr>
          <a:xfrm>
            <a:off x="3947245" y="1877240"/>
            <a:ext cx="4395900" cy="71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HƯỚNG PHÁT TRIỂN</a:t>
            </a:r>
          </a:p>
        </p:txBody>
      </p:sp>
      <p:grpSp>
        <p:nvGrpSpPr>
          <p:cNvPr id="736" name="Google Shape;736;p45"/>
          <p:cNvGrpSpPr/>
          <p:nvPr/>
        </p:nvGrpSpPr>
        <p:grpSpPr>
          <a:xfrm>
            <a:off x="-1738262" y="1406592"/>
            <a:ext cx="5548987" cy="4719690"/>
            <a:chOff x="-1738262" y="1406592"/>
            <a:chExt cx="5548987" cy="4719690"/>
          </a:xfrm>
        </p:grpSpPr>
        <p:sp>
          <p:nvSpPr>
            <p:cNvPr id="737" name="Google Shape;737;p45"/>
            <p:cNvSpPr/>
            <p:nvPr/>
          </p:nvSpPr>
          <p:spPr>
            <a:xfrm flipH="1">
              <a:off x="-1738262" y="1746488"/>
              <a:ext cx="5502576" cy="4379795"/>
            </a:xfrm>
            <a:custGeom>
              <a:avLst/>
              <a:gdLst/>
              <a:ahLst/>
              <a:cxnLst/>
              <a:rect l="l" t="t" r="r" b="b"/>
              <a:pathLst>
                <a:path w="2741009" h="2181716" extrusionOk="0">
                  <a:moveTo>
                    <a:pt x="2223830" y="2023534"/>
                  </a:moveTo>
                  <a:cubicBezTo>
                    <a:pt x="2223830" y="2023534"/>
                    <a:pt x="2473297" y="1979709"/>
                    <a:pt x="2644264" y="1797184"/>
                  </a:cubicBezTo>
                  <a:cubicBezTo>
                    <a:pt x="2815231" y="1614658"/>
                    <a:pt x="2730951" y="1153289"/>
                    <a:pt x="2611516" y="979914"/>
                  </a:cubicBezTo>
                  <a:cubicBezTo>
                    <a:pt x="2492080" y="806539"/>
                    <a:pt x="2337487" y="624014"/>
                    <a:pt x="2267174" y="345169"/>
                  </a:cubicBezTo>
                  <a:cubicBezTo>
                    <a:pt x="2196861" y="66324"/>
                    <a:pt x="1761497" y="-53112"/>
                    <a:pt x="1309278" y="22018"/>
                  </a:cubicBezTo>
                  <a:cubicBezTo>
                    <a:pt x="857058" y="97147"/>
                    <a:pt x="845500" y="443415"/>
                    <a:pt x="630226" y="560443"/>
                  </a:cubicBezTo>
                  <a:cubicBezTo>
                    <a:pt x="414953" y="677471"/>
                    <a:pt x="166448" y="745376"/>
                    <a:pt x="37862" y="1143657"/>
                  </a:cubicBezTo>
                  <a:cubicBezTo>
                    <a:pt x="-90724" y="1541937"/>
                    <a:pt x="112991" y="1946960"/>
                    <a:pt x="576288" y="2120335"/>
                  </a:cubicBezTo>
                  <a:cubicBezTo>
                    <a:pt x="1040065" y="2293229"/>
                    <a:pt x="2128955" y="2048577"/>
                    <a:pt x="2223830" y="202353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738" name="Google Shape;738;p45"/>
            <p:cNvGrpSpPr/>
            <p:nvPr/>
          </p:nvGrpSpPr>
          <p:grpSpPr>
            <a:xfrm>
              <a:off x="-418750" y="1406592"/>
              <a:ext cx="4229475" cy="3426353"/>
              <a:chOff x="-418750" y="1420042"/>
              <a:chExt cx="4229475" cy="3426353"/>
            </a:xfrm>
          </p:grpSpPr>
          <p:grpSp>
            <p:nvGrpSpPr>
              <p:cNvPr id="739" name="Google Shape;739;p45"/>
              <p:cNvGrpSpPr/>
              <p:nvPr/>
            </p:nvGrpSpPr>
            <p:grpSpPr>
              <a:xfrm>
                <a:off x="-418750" y="3869700"/>
                <a:ext cx="4229475" cy="976695"/>
                <a:chOff x="4697875" y="3725675"/>
                <a:chExt cx="4229475" cy="976695"/>
              </a:xfrm>
            </p:grpSpPr>
            <p:sp>
              <p:nvSpPr>
                <p:cNvPr id="740" name="Google Shape;740;p45"/>
                <p:cNvSpPr/>
                <p:nvPr/>
              </p:nvSpPr>
              <p:spPr>
                <a:xfrm>
                  <a:off x="4697875" y="3725675"/>
                  <a:ext cx="4224900" cy="972300"/>
                </a:xfrm>
                <a:prstGeom prst="parallelogram">
                  <a:avLst>
                    <a:gd name="adj" fmla="val 37979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 panose="020B0606030504020204"/>
                    <a:ea typeface="Open Sans" panose="020B0606030504020204"/>
                    <a:cs typeface="Open Sans" panose="020B0606030504020204"/>
                    <a:sym typeface="Open Sans" panose="020B0606030504020204"/>
                  </a:endParaRPr>
                </a:p>
              </p:txBody>
            </p:sp>
            <p:sp>
              <p:nvSpPr>
                <p:cNvPr id="741" name="Google Shape;741;p45"/>
                <p:cNvSpPr/>
                <p:nvPr/>
              </p:nvSpPr>
              <p:spPr>
                <a:xfrm>
                  <a:off x="4702325" y="3730100"/>
                  <a:ext cx="4225025" cy="97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01" h="39786" extrusionOk="0">
                      <a:moveTo>
                        <a:pt x="0" y="39786"/>
                      </a:moveTo>
                      <a:lnTo>
                        <a:pt x="154305" y="39786"/>
                      </a:lnTo>
                      <a:lnTo>
                        <a:pt x="169001" y="0"/>
                      </a:lnTo>
                      <a:lnTo>
                        <a:pt x="14516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742" name="Google Shape;742;p45"/>
              <p:cNvGrpSpPr/>
              <p:nvPr/>
            </p:nvGrpSpPr>
            <p:grpSpPr>
              <a:xfrm>
                <a:off x="106404" y="1420042"/>
                <a:ext cx="3226279" cy="3202935"/>
                <a:chOff x="239489" y="2249236"/>
                <a:chExt cx="2986742" cy="2965132"/>
              </a:xfrm>
            </p:grpSpPr>
            <p:sp>
              <p:nvSpPr>
                <p:cNvPr id="743" name="Google Shape;743;p45"/>
                <p:cNvSpPr/>
                <p:nvPr/>
              </p:nvSpPr>
              <p:spPr>
                <a:xfrm>
                  <a:off x="1336887" y="2524404"/>
                  <a:ext cx="330298" cy="6785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366" h="559541" extrusionOk="0">
                      <a:moveTo>
                        <a:pt x="225387" y="559542"/>
                      </a:moveTo>
                      <a:cubicBezTo>
                        <a:pt x="224424" y="557615"/>
                        <a:pt x="196973" y="516198"/>
                        <a:pt x="204197" y="483449"/>
                      </a:cubicBezTo>
                      <a:cubicBezTo>
                        <a:pt x="207087" y="471409"/>
                        <a:pt x="216719" y="458406"/>
                        <a:pt x="227795" y="442995"/>
                      </a:cubicBezTo>
                      <a:cubicBezTo>
                        <a:pt x="246096" y="418434"/>
                        <a:pt x="266805" y="390501"/>
                        <a:pt x="255246" y="365940"/>
                      </a:cubicBezTo>
                      <a:cubicBezTo>
                        <a:pt x="244170" y="341860"/>
                        <a:pt x="227314" y="335599"/>
                        <a:pt x="204197" y="327412"/>
                      </a:cubicBezTo>
                      <a:cubicBezTo>
                        <a:pt x="188304" y="321633"/>
                        <a:pt x="170004" y="314890"/>
                        <a:pt x="149295" y="301406"/>
                      </a:cubicBezTo>
                      <a:cubicBezTo>
                        <a:pt x="91022" y="262396"/>
                        <a:pt x="68387" y="226758"/>
                        <a:pt x="78982" y="189194"/>
                      </a:cubicBezTo>
                      <a:cubicBezTo>
                        <a:pt x="82835" y="175709"/>
                        <a:pt x="91985" y="164151"/>
                        <a:pt x="102099" y="151629"/>
                      </a:cubicBezTo>
                      <a:cubicBezTo>
                        <a:pt x="121844" y="127068"/>
                        <a:pt x="142553" y="101543"/>
                        <a:pt x="123289" y="58199"/>
                      </a:cubicBezTo>
                      <a:cubicBezTo>
                        <a:pt x="98727" y="2816"/>
                        <a:pt x="2889" y="14856"/>
                        <a:pt x="1927" y="14856"/>
                      </a:cubicBezTo>
                      <a:lnTo>
                        <a:pt x="0" y="1371"/>
                      </a:lnTo>
                      <a:cubicBezTo>
                        <a:pt x="4334" y="889"/>
                        <a:pt x="106915" y="-12114"/>
                        <a:pt x="135810" y="52902"/>
                      </a:cubicBezTo>
                      <a:cubicBezTo>
                        <a:pt x="158445" y="103469"/>
                        <a:pt x="132921" y="134773"/>
                        <a:pt x="112694" y="160298"/>
                      </a:cubicBezTo>
                      <a:cubicBezTo>
                        <a:pt x="103543" y="171856"/>
                        <a:pt x="94875" y="182451"/>
                        <a:pt x="91985" y="193046"/>
                      </a:cubicBezTo>
                      <a:cubicBezTo>
                        <a:pt x="83316" y="224350"/>
                        <a:pt x="104025" y="255172"/>
                        <a:pt x="157000" y="290811"/>
                      </a:cubicBezTo>
                      <a:cubicBezTo>
                        <a:pt x="176264" y="303814"/>
                        <a:pt x="193602" y="310074"/>
                        <a:pt x="209013" y="315372"/>
                      </a:cubicBezTo>
                      <a:cubicBezTo>
                        <a:pt x="233093" y="324041"/>
                        <a:pt x="254283" y="331746"/>
                        <a:pt x="267768" y="361124"/>
                      </a:cubicBezTo>
                      <a:cubicBezTo>
                        <a:pt x="282697" y="393391"/>
                        <a:pt x="258136" y="425658"/>
                        <a:pt x="238872" y="452146"/>
                      </a:cubicBezTo>
                      <a:cubicBezTo>
                        <a:pt x="228759" y="465630"/>
                        <a:pt x="219608" y="478152"/>
                        <a:pt x="217682" y="487302"/>
                      </a:cubicBezTo>
                      <a:cubicBezTo>
                        <a:pt x="211421" y="514753"/>
                        <a:pt x="236946" y="552799"/>
                        <a:pt x="236946" y="553281"/>
                      </a:cubicBezTo>
                      <a:lnTo>
                        <a:pt x="225387" y="55954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44" name="Google Shape;744;p45"/>
                <p:cNvSpPr/>
                <p:nvPr/>
              </p:nvSpPr>
              <p:spPr>
                <a:xfrm>
                  <a:off x="1804629" y="2930968"/>
                  <a:ext cx="511679" cy="2521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934" h="207911" extrusionOk="0">
                      <a:moveTo>
                        <a:pt x="1019" y="207912"/>
                      </a:moveTo>
                      <a:cubicBezTo>
                        <a:pt x="538" y="205504"/>
                        <a:pt x="-5723" y="150602"/>
                        <a:pt x="19802" y="121224"/>
                      </a:cubicBezTo>
                      <a:cubicBezTo>
                        <a:pt x="37139" y="101479"/>
                        <a:pt x="66517" y="93773"/>
                        <a:pt x="94931" y="86068"/>
                      </a:cubicBezTo>
                      <a:cubicBezTo>
                        <a:pt x="101673" y="84141"/>
                        <a:pt x="107934" y="82697"/>
                        <a:pt x="113713" y="80770"/>
                      </a:cubicBezTo>
                      <a:cubicBezTo>
                        <a:pt x="111305" y="75954"/>
                        <a:pt x="109860" y="70657"/>
                        <a:pt x="109379" y="65359"/>
                      </a:cubicBezTo>
                      <a:cubicBezTo>
                        <a:pt x="106971" y="38871"/>
                        <a:pt x="126716" y="11420"/>
                        <a:pt x="145980" y="2751"/>
                      </a:cubicBezTo>
                      <a:cubicBezTo>
                        <a:pt x="158502" y="-2546"/>
                        <a:pt x="170542" y="-138"/>
                        <a:pt x="178729" y="9494"/>
                      </a:cubicBezTo>
                      <a:cubicBezTo>
                        <a:pt x="186434" y="18644"/>
                        <a:pt x="188842" y="29239"/>
                        <a:pt x="186434" y="39834"/>
                      </a:cubicBezTo>
                      <a:cubicBezTo>
                        <a:pt x="182100" y="58135"/>
                        <a:pt x="161873" y="76917"/>
                        <a:pt x="135385" y="87513"/>
                      </a:cubicBezTo>
                      <a:cubicBezTo>
                        <a:pt x="135385" y="87513"/>
                        <a:pt x="134903" y="87513"/>
                        <a:pt x="134903" y="87513"/>
                      </a:cubicBezTo>
                      <a:cubicBezTo>
                        <a:pt x="138275" y="91365"/>
                        <a:pt x="142609" y="94255"/>
                        <a:pt x="147425" y="97626"/>
                      </a:cubicBezTo>
                      <a:cubicBezTo>
                        <a:pt x="167652" y="110629"/>
                        <a:pt x="193176" y="113519"/>
                        <a:pt x="215330" y="105332"/>
                      </a:cubicBezTo>
                      <a:cubicBezTo>
                        <a:pt x="222072" y="102924"/>
                        <a:pt x="228815" y="100516"/>
                        <a:pt x="234594" y="98108"/>
                      </a:cubicBezTo>
                      <a:cubicBezTo>
                        <a:pt x="270232" y="84623"/>
                        <a:pt x="295757" y="75473"/>
                        <a:pt x="343435" y="81252"/>
                      </a:cubicBezTo>
                      <a:cubicBezTo>
                        <a:pt x="399300" y="87994"/>
                        <a:pt x="420972" y="109184"/>
                        <a:pt x="421935" y="110148"/>
                      </a:cubicBezTo>
                      <a:lnTo>
                        <a:pt x="412303" y="119779"/>
                      </a:lnTo>
                      <a:cubicBezTo>
                        <a:pt x="412303" y="119779"/>
                        <a:pt x="392558" y="100997"/>
                        <a:pt x="341990" y="94736"/>
                      </a:cubicBezTo>
                      <a:cubicBezTo>
                        <a:pt x="297683" y="88957"/>
                        <a:pt x="274566" y="97626"/>
                        <a:pt x="239410" y="110629"/>
                      </a:cubicBezTo>
                      <a:cubicBezTo>
                        <a:pt x="233149" y="113037"/>
                        <a:pt x="226888" y="115445"/>
                        <a:pt x="219664" y="117853"/>
                      </a:cubicBezTo>
                      <a:cubicBezTo>
                        <a:pt x="193658" y="127003"/>
                        <a:pt x="163799" y="123632"/>
                        <a:pt x="139719" y="108703"/>
                      </a:cubicBezTo>
                      <a:cubicBezTo>
                        <a:pt x="132014" y="103887"/>
                        <a:pt x="125753" y="98108"/>
                        <a:pt x="120937" y="92328"/>
                      </a:cubicBezTo>
                      <a:cubicBezTo>
                        <a:pt x="113713" y="94736"/>
                        <a:pt x="106007" y="96663"/>
                        <a:pt x="97821" y="98589"/>
                      </a:cubicBezTo>
                      <a:cubicBezTo>
                        <a:pt x="71333" y="105332"/>
                        <a:pt x="43882" y="112556"/>
                        <a:pt x="29434" y="129411"/>
                      </a:cubicBezTo>
                      <a:cubicBezTo>
                        <a:pt x="8243" y="153973"/>
                        <a:pt x="14023" y="205022"/>
                        <a:pt x="14023" y="205504"/>
                      </a:cubicBezTo>
                      <a:lnTo>
                        <a:pt x="1019" y="207912"/>
                      </a:lnTo>
                      <a:close/>
                      <a:moveTo>
                        <a:pt x="158983" y="13347"/>
                      </a:moveTo>
                      <a:cubicBezTo>
                        <a:pt x="157057" y="13347"/>
                        <a:pt x="154649" y="13828"/>
                        <a:pt x="151759" y="15273"/>
                      </a:cubicBezTo>
                      <a:cubicBezTo>
                        <a:pt x="136830" y="21534"/>
                        <a:pt x="120937" y="44169"/>
                        <a:pt x="123345" y="63914"/>
                      </a:cubicBezTo>
                      <a:cubicBezTo>
                        <a:pt x="123827" y="68249"/>
                        <a:pt x="125271" y="72583"/>
                        <a:pt x="127198" y="76436"/>
                      </a:cubicBezTo>
                      <a:cubicBezTo>
                        <a:pt x="128643" y="75954"/>
                        <a:pt x="129606" y="75473"/>
                        <a:pt x="131051" y="74991"/>
                      </a:cubicBezTo>
                      <a:cubicBezTo>
                        <a:pt x="153204" y="66322"/>
                        <a:pt x="170060" y="50911"/>
                        <a:pt x="173913" y="36463"/>
                      </a:cubicBezTo>
                      <a:cubicBezTo>
                        <a:pt x="175358" y="29721"/>
                        <a:pt x="173913" y="23460"/>
                        <a:pt x="169097" y="18163"/>
                      </a:cubicBezTo>
                      <a:cubicBezTo>
                        <a:pt x="167652" y="16718"/>
                        <a:pt x="164762" y="13347"/>
                        <a:pt x="158983" y="1334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45" name="Google Shape;745;p45"/>
                <p:cNvSpPr/>
                <p:nvPr/>
              </p:nvSpPr>
              <p:spPr>
                <a:xfrm>
                  <a:off x="1141819" y="2982040"/>
                  <a:ext cx="518226" cy="2197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332" h="181208" extrusionOk="0">
                      <a:moveTo>
                        <a:pt x="415137" y="181209"/>
                      </a:moveTo>
                      <a:lnTo>
                        <a:pt x="403097" y="174948"/>
                      </a:lnTo>
                      <a:cubicBezTo>
                        <a:pt x="404541" y="172058"/>
                        <a:pt x="433919" y="111859"/>
                        <a:pt x="391538" y="78147"/>
                      </a:cubicBezTo>
                      <a:cubicBezTo>
                        <a:pt x="368903" y="60328"/>
                        <a:pt x="346268" y="68034"/>
                        <a:pt x="319780" y="76702"/>
                      </a:cubicBezTo>
                      <a:cubicBezTo>
                        <a:pt x="297145" y="84408"/>
                        <a:pt x="271139" y="93077"/>
                        <a:pt x="244170" y="82482"/>
                      </a:cubicBezTo>
                      <a:cubicBezTo>
                        <a:pt x="222016" y="74294"/>
                        <a:pt x="209013" y="63699"/>
                        <a:pt x="196492" y="53586"/>
                      </a:cubicBezTo>
                      <a:cubicBezTo>
                        <a:pt x="177228" y="38175"/>
                        <a:pt x="158927" y="23245"/>
                        <a:pt x="106915" y="15058"/>
                      </a:cubicBezTo>
                      <a:cubicBezTo>
                        <a:pt x="26488" y="2536"/>
                        <a:pt x="13485" y="55030"/>
                        <a:pt x="13003" y="57438"/>
                      </a:cubicBezTo>
                      <a:lnTo>
                        <a:pt x="0" y="54549"/>
                      </a:lnTo>
                      <a:cubicBezTo>
                        <a:pt x="0" y="54067"/>
                        <a:pt x="15893" y="-12393"/>
                        <a:pt x="109323" y="2055"/>
                      </a:cubicBezTo>
                      <a:cubicBezTo>
                        <a:pt x="164706" y="10724"/>
                        <a:pt x="185415" y="27098"/>
                        <a:pt x="205642" y="43472"/>
                      </a:cubicBezTo>
                      <a:cubicBezTo>
                        <a:pt x="218164" y="53586"/>
                        <a:pt x="229722" y="62736"/>
                        <a:pt x="249467" y="70442"/>
                      </a:cubicBezTo>
                      <a:cubicBezTo>
                        <a:pt x="272102" y="79110"/>
                        <a:pt x="293293" y="71886"/>
                        <a:pt x="315928" y="64181"/>
                      </a:cubicBezTo>
                      <a:cubicBezTo>
                        <a:pt x="343379" y="55030"/>
                        <a:pt x="371793" y="45399"/>
                        <a:pt x="400207" y="68034"/>
                      </a:cubicBezTo>
                      <a:cubicBezTo>
                        <a:pt x="450775" y="108006"/>
                        <a:pt x="415137" y="180727"/>
                        <a:pt x="415137" y="181209"/>
                      </a:cubicBezTo>
                      <a:close/>
                      <a:moveTo>
                        <a:pt x="408876" y="178319"/>
                      </a:moveTo>
                      <a:lnTo>
                        <a:pt x="402615" y="175430"/>
                      </a:lnTo>
                      <a:cubicBezTo>
                        <a:pt x="402615" y="175430"/>
                        <a:pt x="402615" y="175430"/>
                        <a:pt x="402615" y="175430"/>
                      </a:cubicBezTo>
                      <a:lnTo>
                        <a:pt x="408876" y="178319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46" name="Google Shape;746;p45"/>
                <p:cNvSpPr/>
                <p:nvPr/>
              </p:nvSpPr>
              <p:spPr>
                <a:xfrm>
                  <a:off x="1863684" y="2737427"/>
                  <a:ext cx="435688" cy="477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9271" h="393995" extrusionOk="0">
                      <a:moveTo>
                        <a:pt x="13485" y="393995"/>
                      </a:moveTo>
                      <a:lnTo>
                        <a:pt x="0" y="393032"/>
                      </a:lnTo>
                      <a:cubicBezTo>
                        <a:pt x="0" y="390624"/>
                        <a:pt x="3853" y="339575"/>
                        <a:pt x="32267" y="310679"/>
                      </a:cubicBezTo>
                      <a:cubicBezTo>
                        <a:pt x="46233" y="296713"/>
                        <a:pt x="61163" y="289970"/>
                        <a:pt x="75611" y="284191"/>
                      </a:cubicBezTo>
                      <a:cubicBezTo>
                        <a:pt x="91022" y="277449"/>
                        <a:pt x="105470" y="271670"/>
                        <a:pt x="119917" y="256740"/>
                      </a:cubicBezTo>
                      <a:cubicBezTo>
                        <a:pt x="141589" y="235068"/>
                        <a:pt x="186860" y="181129"/>
                        <a:pt x="146887" y="141157"/>
                      </a:cubicBezTo>
                      <a:cubicBezTo>
                        <a:pt x="130994" y="125264"/>
                        <a:pt x="105470" y="117559"/>
                        <a:pt x="80908" y="110335"/>
                      </a:cubicBezTo>
                      <a:cubicBezTo>
                        <a:pt x="46715" y="100221"/>
                        <a:pt x="11558" y="89626"/>
                        <a:pt x="16374" y="54469"/>
                      </a:cubicBezTo>
                      <a:cubicBezTo>
                        <a:pt x="18301" y="40022"/>
                        <a:pt x="26969" y="27500"/>
                        <a:pt x="40936" y="18350"/>
                      </a:cubicBezTo>
                      <a:cubicBezTo>
                        <a:pt x="77055" y="-4767"/>
                        <a:pt x="149777" y="-6212"/>
                        <a:pt x="218163" y="14979"/>
                      </a:cubicBezTo>
                      <a:cubicBezTo>
                        <a:pt x="301961" y="40985"/>
                        <a:pt x="350602" y="6310"/>
                        <a:pt x="351084" y="5828"/>
                      </a:cubicBezTo>
                      <a:lnTo>
                        <a:pt x="359271" y="16905"/>
                      </a:lnTo>
                      <a:cubicBezTo>
                        <a:pt x="356863" y="18350"/>
                        <a:pt x="304851" y="55914"/>
                        <a:pt x="214310" y="27982"/>
                      </a:cubicBezTo>
                      <a:cubicBezTo>
                        <a:pt x="149777" y="8236"/>
                        <a:pt x="81390" y="8718"/>
                        <a:pt x="48641" y="29908"/>
                      </a:cubicBezTo>
                      <a:cubicBezTo>
                        <a:pt x="37564" y="36650"/>
                        <a:pt x="31304" y="45801"/>
                        <a:pt x="30341" y="56396"/>
                      </a:cubicBezTo>
                      <a:cubicBezTo>
                        <a:pt x="27451" y="79031"/>
                        <a:pt x="49123" y="86737"/>
                        <a:pt x="85243" y="97332"/>
                      </a:cubicBezTo>
                      <a:cubicBezTo>
                        <a:pt x="110286" y="105037"/>
                        <a:pt x="138700" y="113224"/>
                        <a:pt x="157001" y="132007"/>
                      </a:cubicBezTo>
                      <a:cubicBezTo>
                        <a:pt x="190713" y="165718"/>
                        <a:pt x="180599" y="216286"/>
                        <a:pt x="130031" y="266854"/>
                      </a:cubicBezTo>
                      <a:cubicBezTo>
                        <a:pt x="113657" y="283228"/>
                        <a:pt x="97283" y="290452"/>
                        <a:pt x="81390" y="297194"/>
                      </a:cubicBezTo>
                      <a:cubicBezTo>
                        <a:pt x="67424" y="302973"/>
                        <a:pt x="54420" y="308753"/>
                        <a:pt x="41899" y="320793"/>
                      </a:cubicBezTo>
                      <a:cubicBezTo>
                        <a:pt x="16856" y="345354"/>
                        <a:pt x="13485" y="393514"/>
                        <a:pt x="13485" y="3939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47" name="Google Shape;747;p45"/>
                <p:cNvSpPr/>
                <p:nvPr/>
              </p:nvSpPr>
              <p:spPr>
                <a:xfrm>
                  <a:off x="1704812" y="2441382"/>
                  <a:ext cx="224018" cy="746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27" h="615480" extrusionOk="0">
                      <a:moveTo>
                        <a:pt x="2421" y="615481"/>
                      </a:moveTo>
                      <a:cubicBezTo>
                        <a:pt x="1939" y="613554"/>
                        <a:pt x="-8175" y="568284"/>
                        <a:pt x="16869" y="532165"/>
                      </a:cubicBezTo>
                      <a:cubicBezTo>
                        <a:pt x="26982" y="517717"/>
                        <a:pt x="44320" y="505677"/>
                        <a:pt x="62139" y="493637"/>
                      </a:cubicBezTo>
                      <a:cubicBezTo>
                        <a:pt x="88145" y="475818"/>
                        <a:pt x="114633" y="457517"/>
                        <a:pt x="124265" y="429103"/>
                      </a:cubicBezTo>
                      <a:cubicBezTo>
                        <a:pt x="133897" y="400689"/>
                        <a:pt x="110780" y="376127"/>
                        <a:pt x="86700" y="350121"/>
                      </a:cubicBezTo>
                      <a:cubicBezTo>
                        <a:pt x="72734" y="334710"/>
                        <a:pt x="57804" y="319299"/>
                        <a:pt x="50099" y="302443"/>
                      </a:cubicBezTo>
                      <a:cubicBezTo>
                        <a:pt x="24574" y="247541"/>
                        <a:pt x="68399" y="216237"/>
                        <a:pt x="82847" y="206123"/>
                      </a:cubicBezTo>
                      <a:cubicBezTo>
                        <a:pt x="89108" y="201308"/>
                        <a:pt x="95851" y="197936"/>
                        <a:pt x="102593" y="194084"/>
                      </a:cubicBezTo>
                      <a:cubicBezTo>
                        <a:pt x="120893" y="183970"/>
                        <a:pt x="139676" y="173856"/>
                        <a:pt x="158940" y="140626"/>
                      </a:cubicBezTo>
                      <a:cubicBezTo>
                        <a:pt x="184464" y="96319"/>
                        <a:pt x="161829" y="4334"/>
                        <a:pt x="161829" y="3371"/>
                      </a:cubicBezTo>
                      <a:lnTo>
                        <a:pt x="174832" y="0"/>
                      </a:lnTo>
                      <a:cubicBezTo>
                        <a:pt x="175796" y="3853"/>
                        <a:pt x="198912" y="97764"/>
                        <a:pt x="170980" y="147369"/>
                      </a:cubicBezTo>
                      <a:cubicBezTo>
                        <a:pt x="149789" y="183970"/>
                        <a:pt x="128599" y="196010"/>
                        <a:pt x="109335" y="206123"/>
                      </a:cubicBezTo>
                      <a:cubicBezTo>
                        <a:pt x="103074" y="209495"/>
                        <a:pt x="96814" y="212866"/>
                        <a:pt x="91035" y="217200"/>
                      </a:cubicBezTo>
                      <a:cubicBezTo>
                        <a:pt x="68399" y="233574"/>
                        <a:pt x="44320" y="257173"/>
                        <a:pt x="62620" y="296664"/>
                      </a:cubicBezTo>
                      <a:cubicBezTo>
                        <a:pt x="69363" y="311593"/>
                        <a:pt x="83329" y="326523"/>
                        <a:pt x="96814" y="340971"/>
                      </a:cubicBezTo>
                      <a:cubicBezTo>
                        <a:pt x="122820" y="368903"/>
                        <a:pt x="149308" y="397317"/>
                        <a:pt x="137268" y="433437"/>
                      </a:cubicBezTo>
                      <a:cubicBezTo>
                        <a:pt x="126191" y="466186"/>
                        <a:pt x="96332" y="486413"/>
                        <a:pt x="69844" y="504714"/>
                      </a:cubicBezTo>
                      <a:cubicBezTo>
                        <a:pt x="52988" y="516272"/>
                        <a:pt x="36614" y="527349"/>
                        <a:pt x="27945" y="539870"/>
                      </a:cubicBezTo>
                      <a:cubicBezTo>
                        <a:pt x="6273" y="570692"/>
                        <a:pt x="15424" y="612110"/>
                        <a:pt x="15424" y="612110"/>
                      </a:cubicBezTo>
                      <a:lnTo>
                        <a:pt x="2421" y="61548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48" name="Google Shape;748;p45"/>
                <p:cNvSpPr/>
                <p:nvPr/>
              </p:nvSpPr>
              <p:spPr>
                <a:xfrm>
                  <a:off x="1508830" y="2453647"/>
                  <a:ext cx="277237" cy="7405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611" h="610664" extrusionOk="0">
                      <a:moveTo>
                        <a:pt x="65783" y="610665"/>
                      </a:moveTo>
                      <a:cubicBezTo>
                        <a:pt x="65783" y="610665"/>
                        <a:pt x="64338" y="596217"/>
                        <a:pt x="34961" y="575508"/>
                      </a:cubicBezTo>
                      <a:cubicBezTo>
                        <a:pt x="-2122" y="549502"/>
                        <a:pt x="-15125" y="452701"/>
                        <a:pt x="22921" y="393465"/>
                      </a:cubicBezTo>
                      <a:cubicBezTo>
                        <a:pt x="43148" y="362161"/>
                        <a:pt x="79268" y="347713"/>
                        <a:pt x="114425" y="343860"/>
                      </a:cubicBezTo>
                      <a:cubicBezTo>
                        <a:pt x="115388" y="341452"/>
                        <a:pt x="116351" y="339044"/>
                        <a:pt x="117314" y="336636"/>
                      </a:cubicBezTo>
                      <a:cubicBezTo>
                        <a:pt x="125020" y="321707"/>
                        <a:pt x="133688" y="311593"/>
                        <a:pt x="140912" y="303406"/>
                      </a:cubicBezTo>
                      <a:cubicBezTo>
                        <a:pt x="153916" y="288958"/>
                        <a:pt x="161621" y="280289"/>
                        <a:pt x="153916" y="253320"/>
                      </a:cubicBezTo>
                      <a:cubicBezTo>
                        <a:pt x="148618" y="235501"/>
                        <a:pt x="136096" y="228759"/>
                        <a:pt x="119722" y="220090"/>
                      </a:cubicBezTo>
                      <a:cubicBezTo>
                        <a:pt x="98050" y="209013"/>
                        <a:pt x="71081" y="194565"/>
                        <a:pt x="59041" y="147850"/>
                      </a:cubicBezTo>
                      <a:cubicBezTo>
                        <a:pt x="38332" y="67905"/>
                        <a:pt x="81676" y="2890"/>
                        <a:pt x="83602" y="0"/>
                      </a:cubicBezTo>
                      <a:lnTo>
                        <a:pt x="94679" y="7706"/>
                      </a:lnTo>
                      <a:cubicBezTo>
                        <a:pt x="94197" y="8187"/>
                        <a:pt x="52780" y="70313"/>
                        <a:pt x="72044" y="144479"/>
                      </a:cubicBezTo>
                      <a:cubicBezTo>
                        <a:pt x="82639" y="185415"/>
                        <a:pt x="104793" y="196973"/>
                        <a:pt x="125983" y="208050"/>
                      </a:cubicBezTo>
                      <a:cubicBezTo>
                        <a:pt x="142839" y="216719"/>
                        <a:pt x="160176" y="225869"/>
                        <a:pt x="166918" y="249467"/>
                      </a:cubicBezTo>
                      <a:cubicBezTo>
                        <a:pt x="176550" y="283661"/>
                        <a:pt x="164992" y="297145"/>
                        <a:pt x="151026" y="312556"/>
                      </a:cubicBezTo>
                      <a:cubicBezTo>
                        <a:pt x="143802" y="320262"/>
                        <a:pt x="136096" y="328931"/>
                        <a:pt x="129354" y="342415"/>
                      </a:cubicBezTo>
                      <a:cubicBezTo>
                        <a:pt x="157768" y="340971"/>
                        <a:pt x="183774" y="346268"/>
                        <a:pt x="197741" y="353974"/>
                      </a:cubicBezTo>
                      <a:cubicBezTo>
                        <a:pt x="218449" y="365532"/>
                        <a:pt x="231453" y="387685"/>
                        <a:pt x="228081" y="405505"/>
                      </a:cubicBezTo>
                      <a:cubicBezTo>
                        <a:pt x="225192" y="418026"/>
                        <a:pt x="214597" y="426213"/>
                        <a:pt x="198704" y="427658"/>
                      </a:cubicBezTo>
                      <a:cubicBezTo>
                        <a:pt x="173179" y="430066"/>
                        <a:pt x="139949" y="412729"/>
                        <a:pt x="123093" y="388167"/>
                      </a:cubicBezTo>
                      <a:cubicBezTo>
                        <a:pt x="116351" y="378054"/>
                        <a:pt x="112980" y="367458"/>
                        <a:pt x="112498" y="357345"/>
                      </a:cubicBezTo>
                      <a:cubicBezTo>
                        <a:pt x="82158" y="361679"/>
                        <a:pt x="51335" y="374682"/>
                        <a:pt x="34479" y="400689"/>
                      </a:cubicBezTo>
                      <a:cubicBezTo>
                        <a:pt x="-1640" y="456554"/>
                        <a:pt x="13289" y="543241"/>
                        <a:pt x="42667" y="563950"/>
                      </a:cubicBezTo>
                      <a:cubicBezTo>
                        <a:pt x="78305" y="588993"/>
                        <a:pt x="79268" y="608257"/>
                        <a:pt x="79268" y="610183"/>
                      </a:cubicBezTo>
                      <a:lnTo>
                        <a:pt x="65783" y="610665"/>
                      </a:lnTo>
                      <a:lnTo>
                        <a:pt x="72526" y="610665"/>
                      </a:lnTo>
                      <a:lnTo>
                        <a:pt x="65783" y="610665"/>
                      </a:lnTo>
                      <a:close/>
                      <a:moveTo>
                        <a:pt x="125983" y="356382"/>
                      </a:moveTo>
                      <a:cubicBezTo>
                        <a:pt x="125501" y="366014"/>
                        <a:pt x="129836" y="374682"/>
                        <a:pt x="134170" y="380943"/>
                      </a:cubicBezTo>
                      <a:cubicBezTo>
                        <a:pt x="148136" y="401170"/>
                        <a:pt x="176550" y="416581"/>
                        <a:pt x="197259" y="414655"/>
                      </a:cubicBezTo>
                      <a:cubicBezTo>
                        <a:pt x="204001" y="414173"/>
                        <a:pt x="213152" y="411284"/>
                        <a:pt x="214597" y="403097"/>
                      </a:cubicBezTo>
                      <a:cubicBezTo>
                        <a:pt x="216523" y="392983"/>
                        <a:pt x="208336" y="376127"/>
                        <a:pt x="190998" y="366495"/>
                      </a:cubicBezTo>
                      <a:cubicBezTo>
                        <a:pt x="178477" y="358790"/>
                        <a:pt x="152952" y="354455"/>
                        <a:pt x="125983" y="356382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49" name="Google Shape;749;p45"/>
                <p:cNvSpPr/>
                <p:nvPr/>
              </p:nvSpPr>
              <p:spPr>
                <a:xfrm>
                  <a:off x="1632358" y="2585054"/>
                  <a:ext cx="518669" cy="609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698" h="502787" extrusionOk="0">
                      <a:moveTo>
                        <a:pt x="24602" y="502787"/>
                      </a:moveTo>
                      <a:cubicBezTo>
                        <a:pt x="24602" y="500861"/>
                        <a:pt x="21231" y="456554"/>
                        <a:pt x="41940" y="411284"/>
                      </a:cubicBezTo>
                      <a:cubicBezTo>
                        <a:pt x="60240" y="372274"/>
                        <a:pt x="88655" y="365050"/>
                        <a:pt x="131517" y="354455"/>
                      </a:cubicBezTo>
                      <a:cubicBezTo>
                        <a:pt x="140667" y="352047"/>
                        <a:pt x="150781" y="349639"/>
                        <a:pt x="161376" y="346750"/>
                      </a:cubicBezTo>
                      <a:cubicBezTo>
                        <a:pt x="196532" y="337118"/>
                        <a:pt x="221094" y="320262"/>
                        <a:pt x="231207" y="300035"/>
                      </a:cubicBezTo>
                      <a:cubicBezTo>
                        <a:pt x="238431" y="285587"/>
                        <a:pt x="238431" y="268731"/>
                        <a:pt x="231207" y="250912"/>
                      </a:cubicBezTo>
                      <a:cubicBezTo>
                        <a:pt x="219167" y="221053"/>
                        <a:pt x="179195" y="222016"/>
                        <a:pt x="136814" y="223461"/>
                      </a:cubicBezTo>
                      <a:cubicBezTo>
                        <a:pt x="115624" y="223943"/>
                        <a:pt x="93471" y="224906"/>
                        <a:pt x="74207" y="221535"/>
                      </a:cubicBezTo>
                      <a:cubicBezTo>
                        <a:pt x="37605" y="215274"/>
                        <a:pt x="11599" y="198418"/>
                        <a:pt x="2930" y="175783"/>
                      </a:cubicBezTo>
                      <a:cubicBezTo>
                        <a:pt x="-1886" y="162298"/>
                        <a:pt x="-3330" y="140626"/>
                        <a:pt x="19305" y="112212"/>
                      </a:cubicBezTo>
                      <a:cubicBezTo>
                        <a:pt x="56869" y="65497"/>
                        <a:pt x="104547" y="50086"/>
                        <a:pt x="174861" y="62608"/>
                      </a:cubicBezTo>
                      <a:cubicBezTo>
                        <a:pt x="183529" y="64052"/>
                        <a:pt x="192679" y="65979"/>
                        <a:pt x="201348" y="67424"/>
                      </a:cubicBezTo>
                      <a:cubicBezTo>
                        <a:pt x="248545" y="76574"/>
                        <a:pt x="297668" y="86206"/>
                        <a:pt x="347754" y="69350"/>
                      </a:cubicBezTo>
                      <a:cubicBezTo>
                        <a:pt x="404101" y="50568"/>
                        <a:pt x="413732" y="1926"/>
                        <a:pt x="414214" y="0"/>
                      </a:cubicBezTo>
                      <a:lnTo>
                        <a:pt x="427699" y="2408"/>
                      </a:lnTo>
                      <a:cubicBezTo>
                        <a:pt x="427217" y="4816"/>
                        <a:pt x="416140" y="60681"/>
                        <a:pt x="352088" y="81871"/>
                      </a:cubicBezTo>
                      <a:cubicBezTo>
                        <a:pt x="298631" y="99691"/>
                        <a:pt x="248063" y="89577"/>
                        <a:pt x="198940" y="80427"/>
                      </a:cubicBezTo>
                      <a:cubicBezTo>
                        <a:pt x="190271" y="78982"/>
                        <a:pt x="181603" y="77055"/>
                        <a:pt x="172934" y="75611"/>
                      </a:cubicBezTo>
                      <a:cubicBezTo>
                        <a:pt x="108400" y="64052"/>
                        <a:pt x="64575" y="78019"/>
                        <a:pt x="30382" y="120399"/>
                      </a:cubicBezTo>
                      <a:cubicBezTo>
                        <a:pt x="15452" y="138700"/>
                        <a:pt x="10636" y="156037"/>
                        <a:pt x="16415" y="170485"/>
                      </a:cubicBezTo>
                      <a:cubicBezTo>
                        <a:pt x="23158" y="188304"/>
                        <a:pt x="45792" y="202271"/>
                        <a:pt x="77096" y="207568"/>
                      </a:cubicBezTo>
                      <a:cubicBezTo>
                        <a:pt x="94915" y="210939"/>
                        <a:pt x="116587" y="209976"/>
                        <a:pt x="137296" y="209495"/>
                      </a:cubicBezTo>
                      <a:cubicBezTo>
                        <a:pt x="182566" y="208050"/>
                        <a:pt x="229281" y="206605"/>
                        <a:pt x="244692" y="245614"/>
                      </a:cubicBezTo>
                      <a:cubicBezTo>
                        <a:pt x="253361" y="267286"/>
                        <a:pt x="253361" y="287513"/>
                        <a:pt x="244210" y="305814"/>
                      </a:cubicBezTo>
                      <a:cubicBezTo>
                        <a:pt x="232170" y="329894"/>
                        <a:pt x="205201" y="348676"/>
                        <a:pt x="165710" y="359753"/>
                      </a:cubicBezTo>
                      <a:cubicBezTo>
                        <a:pt x="154633" y="362642"/>
                        <a:pt x="144520" y="365532"/>
                        <a:pt x="135370" y="367458"/>
                      </a:cubicBezTo>
                      <a:cubicBezTo>
                        <a:pt x="93471" y="378054"/>
                        <a:pt x="69872" y="383833"/>
                        <a:pt x="54943" y="417063"/>
                      </a:cubicBezTo>
                      <a:cubicBezTo>
                        <a:pt x="35679" y="458962"/>
                        <a:pt x="38568" y="501342"/>
                        <a:pt x="38568" y="501824"/>
                      </a:cubicBezTo>
                      <a:lnTo>
                        <a:pt x="24602" y="50278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0" name="Google Shape;750;p45"/>
                <p:cNvSpPr/>
                <p:nvPr/>
              </p:nvSpPr>
              <p:spPr>
                <a:xfrm>
                  <a:off x="1211319" y="2685761"/>
                  <a:ext cx="576301" cy="509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221" h="420224" extrusionOk="0">
                      <a:moveTo>
                        <a:pt x="473410" y="420224"/>
                      </a:moveTo>
                      <a:lnTo>
                        <a:pt x="459925" y="418780"/>
                      </a:lnTo>
                      <a:cubicBezTo>
                        <a:pt x="459925" y="418298"/>
                        <a:pt x="466186" y="365322"/>
                        <a:pt x="453183" y="320052"/>
                      </a:cubicBezTo>
                      <a:cubicBezTo>
                        <a:pt x="441624" y="278635"/>
                        <a:pt x="400689" y="256963"/>
                        <a:pt x="341452" y="260816"/>
                      </a:cubicBezTo>
                      <a:cubicBezTo>
                        <a:pt x="330857" y="261298"/>
                        <a:pt x="319299" y="262742"/>
                        <a:pt x="307259" y="264187"/>
                      </a:cubicBezTo>
                      <a:cubicBezTo>
                        <a:pt x="252838" y="270929"/>
                        <a:pt x="185415" y="279117"/>
                        <a:pt x="173375" y="216027"/>
                      </a:cubicBezTo>
                      <a:cubicBezTo>
                        <a:pt x="165188" y="172684"/>
                        <a:pt x="196973" y="150049"/>
                        <a:pt x="230685" y="125969"/>
                      </a:cubicBezTo>
                      <a:cubicBezTo>
                        <a:pt x="243206" y="116818"/>
                        <a:pt x="256691" y="107668"/>
                        <a:pt x="268731" y="96591"/>
                      </a:cubicBezTo>
                      <a:cubicBezTo>
                        <a:pt x="285105" y="81662"/>
                        <a:pt x="290885" y="64806"/>
                        <a:pt x="285105" y="49395"/>
                      </a:cubicBezTo>
                      <a:cubicBezTo>
                        <a:pt x="277881" y="29168"/>
                        <a:pt x="251875" y="15202"/>
                        <a:pt x="218645" y="13275"/>
                      </a:cubicBezTo>
                      <a:cubicBezTo>
                        <a:pt x="163261" y="10386"/>
                        <a:pt x="93430" y="31094"/>
                        <a:pt x="36601" y="47469"/>
                      </a:cubicBezTo>
                      <a:cubicBezTo>
                        <a:pt x="25043" y="50840"/>
                        <a:pt x="13966" y="54211"/>
                        <a:pt x="3853" y="57100"/>
                      </a:cubicBezTo>
                      <a:lnTo>
                        <a:pt x="0" y="44097"/>
                      </a:lnTo>
                      <a:cubicBezTo>
                        <a:pt x="10113" y="41208"/>
                        <a:pt x="21190" y="38318"/>
                        <a:pt x="32749" y="34947"/>
                      </a:cubicBezTo>
                      <a:cubicBezTo>
                        <a:pt x="90059" y="18091"/>
                        <a:pt x="161335" y="-2618"/>
                        <a:pt x="219127" y="272"/>
                      </a:cubicBezTo>
                      <a:cubicBezTo>
                        <a:pt x="258136" y="2198"/>
                        <a:pt x="287995" y="19536"/>
                        <a:pt x="297627" y="45061"/>
                      </a:cubicBezTo>
                      <a:cubicBezTo>
                        <a:pt x="304851" y="65769"/>
                        <a:pt x="297627" y="87923"/>
                        <a:pt x="277881" y="106705"/>
                      </a:cubicBezTo>
                      <a:cubicBezTo>
                        <a:pt x="265360" y="118263"/>
                        <a:pt x="251875" y="127895"/>
                        <a:pt x="238872" y="137527"/>
                      </a:cubicBezTo>
                      <a:cubicBezTo>
                        <a:pt x="206123" y="160644"/>
                        <a:pt x="180599" y="179426"/>
                        <a:pt x="186860" y="214101"/>
                      </a:cubicBezTo>
                      <a:cubicBezTo>
                        <a:pt x="195528" y="260816"/>
                        <a:pt x="241762" y="258890"/>
                        <a:pt x="305814" y="251184"/>
                      </a:cubicBezTo>
                      <a:cubicBezTo>
                        <a:pt x="318335" y="249739"/>
                        <a:pt x="329894" y="248294"/>
                        <a:pt x="340971" y="247813"/>
                      </a:cubicBezTo>
                      <a:cubicBezTo>
                        <a:pt x="405986" y="243960"/>
                        <a:pt x="452701" y="269966"/>
                        <a:pt x="466186" y="317163"/>
                      </a:cubicBezTo>
                      <a:cubicBezTo>
                        <a:pt x="480152" y="363878"/>
                        <a:pt x="473891" y="417817"/>
                        <a:pt x="473410" y="42022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1" name="Google Shape;751;p45"/>
                <p:cNvSpPr/>
                <p:nvPr/>
              </p:nvSpPr>
              <p:spPr>
                <a:xfrm>
                  <a:off x="1124926" y="3356560"/>
                  <a:ext cx="1168644" cy="386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3671" h="319022" extrusionOk="0">
                      <a:moveTo>
                        <a:pt x="344787" y="5779"/>
                      </a:moveTo>
                      <a:cubicBezTo>
                        <a:pt x="344787" y="5779"/>
                        <a:pt x="338526" y="34675"/>
                        <a:pt x="309149" y="41417"/>
                      </a:cubicBezTo>
                      <a:cubicBezTo>
                        <a:pt x="280253" y="47678"/>
                        <a:pt x="199345" y="44789"/>
                        <a:pt x="154556" y="64052"/>
                      </a:cubicBezTo>
                      <a:cubicBezTo>
                        <a:pt x="109286" y="83316"/>
                        <a:pt x="86651" y="112212"/>
                        <a:pt x="83762" y="141589"/>
                      </a:cubicBezTo>
                      <a:cubicBezTo>
                        <a:pt x="80391" y="170485"/>
                        <a:pt x="99654" y="186860"/>
                        <a:pt x="99654" y="186860"/>
                      </a:cubicBezTo>
                      <a:cubicBezTo>
                        <a:pt x="99654" y="186860"/>
                        <a:pt x="48124" y="186860"/>
                        <a:pt x="22117" y="215755"/>
                      </a:cubicBezTo>
                      <a:cubicBezTo>
                        <a:pt x="-3889" y="244651"/>
                        <a:pt x="-6779" y="289921"/>
                        <a:pt x="12485" y="305814"/>
                      </a:cubicBezTo>
                      <a:cubicBezTo>
                        <a:pt x="31749" y="321707"/>
                        <a:pt x="51013" y="318817"/>
                        <a:pt x="51013" y="318817"/>
                      </a:cubicBezTo>
                      <a:lnTo>
                        <a:pt x="379944" y="244651"/>
                      </a:lnTo>
                      <a:lnTo>
                        <a:pt x="463742" y="241280"/>
                      </a:lnTo>
                      <a:lnTo>
                        <a:pt x="627966" y="241280"/>
                      </a:lnTo>
                      <a:lnTo>
                        <a:pt x="916443" y="304369"/>
                      </a:lnTo>
                      <a:cubicBezTo>
                        <a:pt x="916443" y="304369"/>
                        <a:pt x="969418" y="261025"/>
                        <a:pt x="963157" y="202752"/>
                      </a:cubicBezTo>
                      <a:cubicBezTo>
                        <a:pt x="956897" y="144961"/>
                        <a:pt x="885620" y="138218"/>
                        <a:pt x="860096" y="141589"/>
                      </a:cubicBezTo>
                      <a:cubicBezTo>
                        <a:pt x="860096" y="141589"/>
                        <a:pt x="898624" y="112694"/>
                        <a:pt x="869728" y="70795"/>
                      </a:cubicBezTo>
                      <a:cubicBezTo>
                        <a:pt x="840832" y="28896"/>
                        <a:pt x="753663" y="44789"/>
                        <a:pt x="715135" y="38528"/>
                      </a:cubicBezTo>
                      <a:cubicBezTo>
                        <a:pt x="676607" y="32267"/>
                        <a:pt x="663604" y="0"/>
                        <a:pt x="663604" y="0"/>
                      </a:cubicBezTo>
                      <a:lnTo>
                        <a:pt x="344787" y="5779"/>
                      </a:lnTo>
                      <a:close/>
                    </a:path>
                  </a:pathLst>
                </a:custGeom>
                <a:solidFill>
                  <a:srgbClr val="FAEA7A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2" name="Google Shape;752;p45"/>
                <p:cNvSpPr/>
                <p:nvPr/>
              </p:nvSpPr>
              <p:spPr>
                <a:xfrm>
                  <a:off x="1189127" y="3647410"/>
                  <a:ext cx="1036073" cy="687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352" h="567321" extrusionOk="0">
                      <a:moveTo>
                        <a:pt x="854353" y="228759"/>
                      </a:moveTo>
                      <a:lnTo>
                        <a:pt x="835089" y="567321"/>
                      </a:lnTo>
                      <a:lnTo>
                        <a:pt x="0" y="554318"/>
                      </a:lnTo>
                      <a:lnTo>
                        <a:pt x="26006" y="186860"/>
                      </a:lnTo>
                      <a:lnTo>
                        <a:pt x="315927" y="0"/>
                      </a:lnTo>
                      <a:lnTo>
                        <a:pt x="576953" y="289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3" name="Google Shape;753;p45"/>
                <p:cNvSpPr/>
                <p:nvPr/>
              </p:nvSpPr>
              <p:spPr>
                <a:xfrm>
                  <a:off x="1919751" y="4538059"/>
                  <a:ext cx="893570" cy="52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843" h="433051" extrusionOk="0">
                      <a:moveTo>
                        <a:pt x="736843" y="382388"/>
                      </a:moveTo>
                      <a:cubicBezTo>
                        <a:pt x="736843" y="382388"/>
                        <a:pt x="677125" y="441624"/>
                        <a:pt x="551429" y="431992"/>
                      </a:cubicBezTo>
                      <a:cubicBezTo>
                        <a:pt x="425731" y="422360"/>
                        <a:pt x="0" y="264397"/>
                        <a:pt x="0" y="264397"/>
                      </a:cubicBezTo>
                      <a:lnTo>
                        <a:pt x="129068" y="0"/>
                      </a:lnTo>
                      <a:lnTo>
                        <a:pt x="664122" y="135329"/>
                      </a:lnTo>
                      <a:lnTo>
                        <a:pt x="736843" y="38238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4" name="Google Shape;754;p45"/>
                <p:cNvSpPr/>
                <p:nvPr/>
              </p:nvSpPr>
              <p:spPr>
                <a:xfrm>
                  <a:off x="565971" y="4569596"/>
                  <a:ext cx="888888" cy="516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983" h="425720" extrusionOk="0">
                      <a:moveTo>
                        <a:pt x="33705" y="154593"/>
                      </a:moveTo>
                      <a:lnTo>
                        <a:pt x="675192" y="0"/>
                      </a:lnTo>
                      <a:lnTo>
                        <a:pt x="732984" y="293292"/>
                      </a:lnTo>
                      <a:cubicBezTo>
                        <a:pt x="732984" y="293292"/>
                        <a:pt x="182037" y="434882"/>
                        <a:pt x="118948" y="425250"/>
                      </a:cubicBezTo>
                      <a:cubicBezTo>
                        <a:pt x="55859" y="415618"/>
                        <a:pt x="11070" y="367458"/>
                        <a:pt x="1438" y="293292"/>
                      </a:cubicBezTo>
                      <a:cubicBezTo>
                        <a:pt x="-8194" y="219127"/>
                        <a:pt x="33705" y="154593"/>
                        <a:pt x="33705" y="15459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5" name="Google Shape;755;p45"/>
                <p:cNvSpPr/>
                <p:nvPr/>
              </p:nvSpPr>
              <p:spPr>
                <a:xfrm>
                  <a:off x="1888798" y="3650913"/>
                  <a:ext cx="986740" cy="14025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3672" h="1156569" extrusionOk="0">
                      <a:moveTo>
                        <a:pt x="0" y="0"/>
                      </a:moveTo>
                      <a:cubicBezTo>
                        <a:pt x="0" y="0"/>
                        <a:pt x="170967" y="3371"/>
                        <a:pt x="287032" y="48160"/>
                      </a:cubicBezTo>
                      <a:cubicBezTo>
                        <a:pt x="403096" y="93430"/>
                        <a:pt x="499898" y="206123"/>
                        <a:pt x="574063" y="328449"/>
                      </a:cubicBezTo>
                      <a:cubicBezTo>
                        <a:pt x="648229" y="450775"/>
                        <a:pt x="777297" y="741178"/>
                        <a:pt x="806193" y="899141"/>
                      </a:cubicBezTo>
                      <a:cubicBezTo>
                        <a:pt x="835089" y="1057105"/>
                        <a:pt x="777297" y="1131271"/>
                        <a:pt x="683868" y="1153906"/>
                      </a:cubicBezTo>
                      <a:cubicBezTo>
                        <a:pt x="590438" y="1176541"/>
                        <a:pt x="522533" y="1047473"/>
                        <a:pt x="522533" y="1047473"/>
                      </a:cubicBezTo>
                      <a:lnTo>
                        <a:pt x="145442" y="17048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6" name="Google Shape;756;p45"/>
                <p:cNvSpPr/>
                <p:nvPr/>
              </p:nvSpPr>
              <p:spPr>
                <a:xfrm>
                  <a:off x="506474" y="3646593"/>
                  <a:ext cx="1065778" cy="14386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847" h="1186307" extrusionOk="0">
                      <a:moveTo>
                        <a:pt x="878848" y="191"/>
                      </a:moveTo>
                      <a:cubicBezTo>
                        <a:pt x="878848" y="191"/>
                        <a:pt x="701620" y="-6070"/>
                        <a:pt x="549917" y="53166"/>
                      </a:cubicBezTo>
                      <a:cubicBezTo>
                        <a:pt x="398214" y="112403"/>
                        <a:pt x="220987" y="335864"/>
                        <a:pt x="114554" y="568957"/>
                      </a:cubicBezTo>
                      <a:cubicBezTo>
                        <a:pt x="8121" y="802049"/>
                        <a:pt x="-24146" y="1013470"/>
                        <a:pt x="17753" y="1109790"/>
                      </a:cubicBezTo>
                      <a:cubicBezTo>
                        <a:pt x="59652" y="1206109"/>
                        <a:pt x="233508" y="1203220"/>
                        <a:pt x="278778" y="1146873"/>
                      </a:cubicBezTo>
                      <a:cubicBezTo>
                        <a:pt x="324048" y="1091008"/>
                        <a:pt x="343312" y="913780"/>
                        <a:pt x="343312" y="913780"/>
                      </a:cubicBezTo>
                      <a:lnTo>
                        <a:pt x="652979" y="292038"/>
                      </a:lnTo>
                      <a:lnTo>
                        <a:pt x="878848" y="19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7" name="Google Shape;757;p45"/>
                <p:cNvSpPr/>
                <p:nvPr/>
              </p:nvSpPr>
              <p:spPr>
                <a:xfrm>
                  <a:off x="1029101" y="4053896"/>
                  <a:ext cx="1286039" cy="1016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476" h="837978" extrusionOk="0">
                      <a:moveTo>
                        <a:pt x="0" y="0"/>
                      </a:moveTo>
                      <a:lnTo>
                        <a:pt x="1060476" y="0"/>
                      </a:lnTo>
                      <a:lnTo>
                        <a:pt x="1060476" y="837979"/>
                      </a:lnTo>
                      <a:lnTo>
                        <a:pt x="0" y="83797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8" name="Google Shape;758;p45"/>
                <p:cNvSpPr/>
                <p:nvPr/>
              </p:nvSpPr>
              <p:spPr>
                <a:xfrm>
                  <a:off x="1543050" y="3141053"/>
                  <a:ext cx="379037" cy="179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556" h="147850" extrusionOk="0">
                      <a:moveTo>
                        <a:pt x="312556" y="131958"/>
                      </a:moveTo>
                      <a:lnTo>
                        <a:pt x="312556" y="0"/>
                      </a:lnTo>
                      <a:lnTo>
                        <a:pt x="0" y="6261"/>
                      </a:lnTo>
                      <a:cubicBezTo>
                        <a:pt x="0" y="6261"/>
                        <a:pt x="0" y="96319"/>
                        <a:pt x="3371" y="147850"/>
                      </a:cubicBezTo>
                      <a:lnTo>
                        <a:pt x="312556" y="131958"/>
                      </a:lnTo>
                      <a:close/>
                    </a:path>
                  </a:pathLst>
                </a:custGeom>
                <a:solidFill>
                  <a:srgbClr val="FAEA7A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59" name="Google Shape;759;p45"/>
                <p:cNvSpPr/>
                <p:nvPr/>
              </p:nvSpPr>
              <p:spPr>
                <a:xfrm>
                  <a:off x="1571668" y="3529434"/>
                  <a:ext cx="317130" cy="224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507" h="185142" extrusionOk="0">
                      <a:moveTo>
                        <a:pt x="209976" y="3371"/>
                      </a:moveTo>
                      <a:lnTo>
                        <a:pt x="213347" y="96801"/>
                      </a:lnTo>
                      <a:lnTo>
                        <a:pt x="261507" y="100172"/>
                      </a:lnTo>
                      <a:cubicBezTo>
                        <a:pt x="261507" y="100172"/>
                        <a:pt x="235501" y="174338"/>
                        <a:pt x="151703" y="183970"/>
                      </a:cubicBezTo>
                      <a:cubicBezTo>
                        <a:pt x="67905" y="193602"/>
                        <a:pt x="10113" y="142071"/>
                        <a:pt x="0" y="96801"/>
                      </a:cubicBezTo>
                      <a:lnTo>
                        <a:pt x="51531" y="93430"/>
                      </a:lnTo>
                      <a:lnTo>
                        <a:pt x="54902" y="0"/>
                      </a:lnTo>
                      <a:lnTo>
                        <a:pt x="209976" y="3371"/>
                      </a:ln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0" name="Google Shape;760;p45"/>
                <p:cNvSpPr/>
                <p:nvPr/>
              </p:nvSpPr>
              <p:spPr>
                <a:xfrm>
                  <a:off x="1548890" y="3150981"/>
                  <a:ext cx="369692" cy="44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850" h="369747" extrusionOk="0">
                      <a:moveTo>
                        <a:pt x="0" y="122326"/>
                      </a:moveTo>
                      <a:cubicBezTo>
                        <a:pt x="0" y="122326"/>
                        <a:pt x="57792" y="122326"/>
                        <a:pt x="96801" y="99691"/>
                      </a:cubicBezTo>
                      <a:cubicBezTo>
                        <a:pt x="135329" y="77056"/>
                        <a:pt x="148332" y="15893"/>
                        <a:pt x="151703" y="0"/>
                      </a:cubicBezTo>
                      <a:cubicBezTo>
                        <a:pt x="151703" y="0"/>
                        <a:pt x="155074" y="64534"/>
                        <a:pt x="190231" y="90059"/>
                      </a:cubicBezTo>
                      <a:cubicBezTo>
                        <a:pt x="225869" y="116065"/>
                        <a:pt x="304851" y="108359"/>
                        <a:pt x="304851" y="108359"/>
                      </a:cubicBezTo>
                      <a:cubicBezTo>
                        <a:pt x="304851" y="108359"/>
                        <a:pt x="293293" y="263915"/>
                        <a:pt x="254283" y="312556"/>
                      </a:cubicBezTo>
                      <a:cubicBezTo>
                        <a:pt x="215755" y="360716"/>
                        <a:pt x="167114" y="380462"/>
                        <a:pt x="118954" y="364087"/>
                      </a:cubicBezTo>
                      <a:cubicBezTo>
                        <a:pt x="70795" y="348194"/>
                        <a:pt x="44788" y="325559"/>
                        <a:pt x="25525" y="274029"/>
                      </a:cubicBezTo>
                      <a:cubicBezTo>
                        <a:pt x="6261" y="222016"/>
                        <a:pt x="0" y="122326"/>
                        <a:pt x="0" y="122326"/>
                      </a:cubicBez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1" name="Google Shape;761;p45"/>
                <p:cNvSpPr/>
                <p:nvPr/>
              </p:nvSpPr>
              <p:spPr>
                <a:xfrm>
                  <a:off x="1903464" y="3259979"/>
                  <a:ext cx="110597" cy="1120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99" h="92404" extrusionOk="0">
                      <a:moveTo>
                        <a:pt x="11986" y="31483"/>
                      </a:moveTo>
                      <a:cubicBezTo>
                        <a:pt x="11986" y="31483"/>
                        <a:pt x="36065" y="2587"/>
                        <a:pt x="62553" y="179"/>
                      </a:cubicBezTo>
                      <a:cubicBezTo>
                        <a:pt x="89041" y="-2229"/>
                        <a:pt x="100599" y="19925"/>
                        <a:pt x="82299" y="49302"/>
                      </a:cubicBezTo>
                      <a:cubicBezTo>
                        <a:pt x="63998" y="78679"/>
                        <a:pt x="6206" y="97462"/>
                        <a:pt x="909" y="91201"/>
                      </a:cubicBezTo>
                      <a:cubicBezTo>
                        <a:pt x="-3907" y="84940"/>
                        <a:pt x="11986" y="31483"/>
                        <a:pt x="11986" y="31483"/>
                      </a:cubicBez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2" name="Google Shape;762;p45"/>
                <p:cNvSpPr/>
                <p:nvPr/>
              </p:nvSpPr>
              <p:spPr>
                <a:xfrm>
                  <a:off x="1447853" y="3267287"/>
                  <a:ext cx="110137" cy="112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820" h="92685" extrusionOk="0">
                      <a:moveTo>
                        <a:pt x="86687" y="42311"/>
                      </a:moveTo>
                      <a:cubicBezTo>
                        <a:pt x="86687" y="42311"/>
                        <a:pt x="70795" y="16305"/>
                        <a:pt x="48160" y="6673"/>
                      </a:cubicBezTo>
                      <a:cubicBezTo>
                        <a:pt x="25525" y="-2959"/>
                        <a:pt x="0" y="-6330"/>
                        <a:pt x="0" y="25937"/>
                      </a:cubicBezTo>
                      <a:cubicBezTo>
                        <a:pt x="0" y="58204"/>
                        <a:pt x="32267" y="87100"/>
                        <a:pt x="51531" y="90471"/>
                      </a:cubicBezTo>
                      <a:cubicBezTo>
                        <a:pt x="70795" y="93842"/>
                        <a:pt x="87169" y="93842"/>
                        <a:pt x="90059" y="87100"/>
                      </a:cubicBezTo>
                      <a:cubicBezTo>
                        <a:pt x="92948" y="81321"/>
                        <a:pt x="86687" y="42311"/>
                        <a:pt x="86687" y="42311"/>
                      </a:cubicBezTo>
                      <a:close/>
                    </a:path>
                  </a:pathLst>
                </a:custGeom>
                <a:solidFill>
                  <a:srgbClr val="A57367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3" name="Google Shape;763;p45"/>
                <p:cNvSpPr/>
                <p:nvPr/>
              </p:nvSpPr>
              <p:spPr>
                <a:xfrm>
                  <a:off x="1690941" y="3317430"/>
                  <a:ext cx="57688" cy="82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70" h="68386" extrusionOk="0">
                      <a:moveTo>
                        <a:pt x="17230" y="68387"/>
                      </a:moveTo>
                      <a:cubicBezTo>
                        <a:pt x="8561" y="68387"/>
                        <a:pt x="1818" y="67424"/>
                        <a:pt x="374" y="64534"/>
                      </a:cubicBezTo>
                      <a:cubicBezTo>
                        <a:pt x="-2998" y="58755"/>
                        <a:pt x="17230" y="21672"/>
                        <a:pt x="29270" y="0"/>
                      </a:cubicBezTo>
                      <a:lnTo>
                        <a:pt x="33122" y="1926"/>
                      </a:lnTo>
                      <a:cubicBezTo>
                        <a:pt x="18193" y="28414"/>
                        <a:pt x="3263" y="58273"/>
                        <a:pt x="4226" y="62608"/>
                      </a:cubicBezTo>
                      <a:cubicBezTo>
                        <a:pt x="6634" y="65016"/>
                        <a:pt x="28306" y="64052"/>
                        <a:pt x="47089" y="61644"/>
                      </a:cubicBezTo>
                      <a:lnTo>
                        <a:pt x="47570" y="65979"/>
                      </a:lnTo>
                      <a:cubicBezTo>
                        <a:pt x="38901" y="66942"/>
                        <a:pt x="26862" y="68387"/>
                        <a:pt x="17230" y="68387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4" name="Google Shape;764;p45"/>
                <p:cNvSpPr/>
                <p:nvPr/>
              </p:nvSpPr>
              <p:spPr>
                <a:xfrm>
                  <a:off x="1657521" y="3410291"/>
                  <a:ext cx="141919" cy="344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027" h="28414" extrusionOk="0">
                      <a:moveTo>
                        <a:pt x="56828" y="28414"/>
                      </a:moveTo>
                      <a:cubicBezTo>
                        <a:pt x="10595" y="28414"/>
                        <a:pt x="481" y="2408"/>
                        <a:pt x="0" y="1445"/>
                      </a:cubicBezTo>
                      <a:lnTo>
                        <a:pt x="3853" y="0"/>
                      </a:lnTo>
                      <a:cubicBezTo>
                        <a:pt x="4334" y="963"/>
                        <a:pt x="13485" y="24561"/>
                        <a:pt x="56828" y="24561"/>
                      </a:cubicBezTo>
                      <a:cubicBezTo>
                        <a:pt x="100172" y="24561"/>
                        <a:pt x="112693" y="0"/>
                        <a:pt x="113175" y="0"/>
                      </a:cubicBezTo>
                      <a:lnTo>
                        <a:pt x="117028" y="1926"/>
                      </a:lnTo>
                      <a:cubicBezTo>
                        <a:pt x="116546" y="2408"/>
                        <a:pt x="103062" y="28414"/>
                        <a:pt x="56828" y="2841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5" name="Google Shape;765;p45"/>
                <p:cNvSpPr/>
                <p:nvPr/>
              </p:nvSpPr>
              <p:spPr>
                <a:xfrm>
                  <a:off x="1640583" y="3334368"/>
                  <a:ext cx="23945" cy="33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45" h="27347" extrusionOk="0">
                      <a:moveTo>
                        <a:pt x="19264" y="5779"/>
                      </a:moveTo>
                      <a:cubicBezTo>
                        <a:pt x="18782" y="4816"/>
                        <a:pt x="18301" y="3853"/>
                        <a:pt x="17819" y="2890"/>
                      </a:cubicBezTo>
                      <a:cubicBezTo>
                        <a:pt x="17337" y="1926"/>
                        <a:pt x="16374" y="1445"/>
                        <a:pt x="15411" y="963"/>
                      </a:cubicBezTo>
                      <a:cubicBezTo>
                        <a:pt x="14448" y="482"/>
                        <a:pt x="13485" y="0"/>
                        <a:pt x="12521" y="0"/>
                      </a:cubicBezTo>
                      <a:cubicBezTo>
                        <a:pt x="11558" y="0"/>
                        <a:pt x="11077" y="0"/>
                        <a:pt x="10113" y="0"/>
                      </a:cubicBezTo>
                      <a:cubicBezTo>
                        <a:pt x="9150" y="0"/>
                        <a:pt x="8187" y="0"/>
                        <a:pt x="7224" y="0"/>
                      </a:cubicBezTo>
                      <a:cubicBezTo>
                        <a:pt x="6742" y="482"/>
                        <a:pt x="5779" y="482"/>
                        <a:pt x="5297" y="963"/>
                      </a:cubicBezTo>
                      <a:cubicBezTo>
                        <a:pt x="3853" y="1445"/>
                        <a:pt x="2889" y="2890"/>
                        <a:pt x="2408" y="3853"/>
                      </a:cubicBezTo>
                      <a:cubicBezTo>
                        <a:pt x="1445" y="5298"/>
                        <a:pt x="963" y="6742"/>
                        <a:pt x="481" y="8669"/>
                      </a:cubicBezTo>
                      <a:cubicBezTo>
                        <a:pt x="0" y="10114"/>
                        <a:pt x="0" y="12040"/>
                        <a:pt x="0" y="13966"/>
                      </a:cubicBezTo>
                      <a:cubicBezTo>
                        <a:pt x="0" y="14930"/>
                        <a:pt x="0" y="16374"/>
                        <a:pt x="481" y="17338"/>
                      </a:cubicBezTo>
                      <a:cubicBezTo>
                        <a:pt x="963" y="18301"/>
                        <a:pt x="1445" y="19746"/>
                        <a:pt x="1927" y="20709"/>
                      </a:cubicBezTo>
                      <a:cubicBezTo>
                        <a:pt x="2408" y="22153"/>
                        <a:pt x="3853" y="23598"/>
                        <a:pt x="4816" y="25043"/>
                      </a:cubicBezTo>
                      <a:cubicBezTo>
                        <a:pt x="6742" y="26969"/>
                        <a:pt x="10113" y="27933"/>
                        <a:pt x="12521" y="26969"/>
                      </a:cubicBezTo>
                      <a:cubicBezTo>
                        <a:pt x="15411" y="26006"/>
                        <a:pt x="17337" y="24080"/>
                        <a:pt x="18301" y="21190"/>
                      </a:cubicBezTo>
                      <a:cubicBezTo>
                        <a:pt x="19264" y="18782"/>
                        <a:pt x="19264" y="15893"/>
                        <a:pt x="19745" y="13485"/>
                      </a:cubicBezTo>
                      <a:cubicBezTo>
                        <a:pt x="19745" y="11077"/>
                        <a:pt x="19264" y="8669"/>
                        <a:pt x="19264" y="577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6" name="Google Shape;766;p45"/>
                <p:cNvSpPr/>
                <p:nvPr/>
              </p:nvSpPr>
              <p:spPr>
                <a:xfrm>
                  <a:off x="1781336" y="3330863"/>
                  <a:ext cx="23945" cy="33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45" h="27347" extrusionOk="0">
                      <a:moveTo>
                        <a:pt x="19264" y="5779"/>
                      </a:moveTo>
                      <a:cubicBezTo>
                        <a:pt x="18782" y="4816"/>
                        <a:pt x="18301" y="3853"/>
                        <a:pt x="17819" y="2890"/>
                      </a:cubicBezTo>
                      <a:cubicBezTo>
                        <a:pt x="17338" y="1926"/>
                        <a:pt x="16374" y="1445"/>
                        <a:pt x="15411" y="963"/>
                      </a:cubicBezTo>
                      <a:cubicBezTo>
                        <a:pt x="14448" y="482"/>
                        <a:pt x="13485" y="0"/>
                        <a:pt x="12522" y="0"/>
                      </a:cubicBezTo>
                      <a:cubicBezTo>
                        <a:pt x="11558" y="0"/>
                        <a:pt x="11077" y="0"/>
                        <a:pt x="10114" y="0"/>
                      </a:cubicBezTo>
                      <a:cubicBezTo>
                        <a:pt x="9150" y="0"/>
                        <a:pt x="8187" y="0"/>
                        <a:pt x="7224" y="0"/>
                      </a:cubicBezTo>
                      <a:cubicBezTo>
                        <a:pt x="6742" y="482"/>
                        <a:pt x="5779" y="482"/>
                        <a:pt x="5298" y="963"/>
                      </a:cubicBezTo>
                      <a:cubicBezTo>
                        <a:pt x="3853" y="1445"/>
                        <a:pt x="2890" y="2890"/>
                        <a:pt x="2408" y="3853"/>
                      </a:cubicBezTo>
                      <a:cubicBezTo>
                        <a:pt x="1445" y="5298"/>
                        <a:pt x="963" y="6742"/>
                        <a:pt x="482" y="8669"/>
                      </a:cubicBezTo>
                      <a:cubicBezTo>
                        <a:pt x="0" y="10114"/>
                        <a:pt x="0" y="12040"/>
                        <a:pt x="0" y="13966"/>
                      </a:cubicBezTo>
                      <a:cubicBezTo>
                        <a:pt x="0" y="14930"/>
                        <a:pt x="0" y="16374"/>
                        <a:pt x="482" y="17338"/>
                      </a:cubicBezTo>
                      <a:cubicBezTo>
                        <a:pt x="963" y="18301"/>
                        <a:pt x="1445" y="19746"/>
                        <a:pt x="1927" y="20709"/>
                      </a:cubicBezTo>
                      <a:cubicBezTo>
                        <a:pt x="2408" y="22153"/>
                        <a:pt x="3853" y="23598"/>
                        <a:pt x="4816" y="25043"/>
                      </a:cubicBezTo>
                      <a:cubicBezTo>
                        <a:pt x="6742" y="26969"/>
                        <a:pt x="10114" y="27933"/>
                        <a:pt x="12522" y="26969"/>
                      </a:cubicBezTo>
                      <a:cubicBezTo>
                        <a:pt x="15411" y="26006"/>
                        <a:pt x="17338" y="24080"/>
                        <a:pt x="18301" y="21190"/>
                      </a:cubicBezTo>
                      <a:cubicBezTo>
                        <a:pt x="19264" y="18782"/>
                        <a:pt x="19264" y="15893"/>
                        <a:pt x="19746" y="13485"/>
                      </a:cubicBezTo>
                      <a:cubicBezTo>
                        <a:pt x="19746" y="10595"/>
                        <a:pt x="19264" y="8187"/>
                        <a:pt x="19264" y="577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7" name="Google Shape;767;p45"/>
                <p:cNvSpPr/>
                <p:nvPr/>
              </p:nvSpPr>
              <p:spPr>
                <a:xfrm>
                  <a:off x="1506017" y="3339039"/>
                  <a:ext cx="28514" cy="216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13" h="17819" extrusionOk="0">
                      <a:moveTo>
                        <a:pt x="22832" y="10595"/>
                      </a:moveTo>
                      <a:cubicBezTo>
                        <a:pt x="21388" y="7706"/>
                        <a:pt x="18980" y="5298"/>
                        <a:pt x="16090" y="3371"/>
                      </a:cubicBezTo>
                      <a:cubicBezTo>
                        <a:pt x="13200" y="1445"/>
                        <a:pt x="9829" y="482"/>
                        <a:pt x="6458" y="0"/>
                      </a:cubicBezTo>
                      <a:cubicBezTo>
                        <a:pt x="5977" y="0"/>
                        <a:pt x="5977" y="0"/>
                        <a:pt x="5495" y="0"/>
                      </a:cubicBezTo>
                      <a:cubicBezTo>
                        <a:pt x="4532" y="0"/>
                        <a:pt x="3569" y="0"/>
                        <a:pt x="2605" y="482"/>
                      </a:cubicBezTo>
                      <a:cubicBezTo>
                        <a:pt x="197" y="1926"/>
                        <a:pt x="-766" y="4816"/>
                        <a:pt x="679" y="7224"/>
                      </a:cubicBezTo>
                      <a:cubicBezTo>
                        <a:pt x="4532" y="13485"/>
                        <a:pt x="11274" y="17337"/>
                        <a:pt x="18980" y="17819"/>
                      </a:cubicBezTo>
                      <a:cubicBezTo>
                        <a:pt x="20424" y="17819"/>
                        <a:pt x="22351" y="16856"/>
                        <a:pt x="23314" y="15411"/>
                      </a:cubicBezTo>
                      <a:cubicBezTo>
                        <a:pt x="23796" y="13966"/>
                        <a:pt x="23314" y="12040"/>
                        <a:pt x="22832" y="1059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8" name="Google Shape;768;p45"/>
                <p:cNvSpPr/>
                <p:nvPr/>
              </p:nvSpPr>
              <p:spPr>
                <a:xfrm>
                  <a:off x="1923548" y="3328528"/>
                  <a:ext cx="27417" cy="204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08" h="16855" extrusionOk="0">
                      <a:moveTo>
                        <a:pt x="722" y="10595"/>
                      </a:moveTo>
                      <a:cubicBezTo>
                        <a:pt x="2167" y="7706"/>
                        <a:pt x="4575" y="5298"/>
                        <a:pt x="7465" y="3371"/>
                      </a:cubicBezTo>
                      <a:cubicBezTo>
                        <a:pt x="10354" y="1445"/>
                        <a:pt x="13244" y="482"/>
                        <a:pt x="16615" y="0"/>
                      </a:cubicBezTo>
                      <a:cubicBezTo>
                        <a:pt x="17097" y="0"/>
                        <a:pt x="17097" y="0"/>
                        <a:pt x="17578" y="0"/>
                      </a:cubicBezTo>
                      <a:cubicBezTo>
                        <a:pt x="18541" y="0"/>
                        <a:pt x="19505" y="0"/>
                        <a:pt x="20468" y="482"/>
                      </a:cubicBezTo>
                      <a:cubicBezTo>
                        <a:pt x="22394" y="1926"/>
                        <a:pt x="23357" y="4816"/>
                        <a:pt x="21913" y="6742"/>
                      </a:cubicBezTo>
                      <a:cubicBezTo>
                        <a:pt x="18060" y="13003"/>
                        <a:pt x="11799" y="16856"/>
                        <a:pt x="4575" y="16856"/>
                      </a:cubicBezTo>
                      <a:cubicBezTo>
                        <a:pt x="3130" y="16856"/>
                        <a:pt x="1204" y="15893"/>
                        <a:pt x="722" y="14448"/>
                      </a:cubicBezTo>
                      <a:cubicBezTo>
                        <a:pt x="-241" y="13485"/>
                        <a:pt x="-241" y="12040"/>
                        <a:pt x="722" y="1059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69" name="Google Shape;769;p45"/>
                <p:cNvSpPr/>
                <p:nvPr/>
              </p:nvSpPr>
              <p:spPr>
                <a:xfrm>
                  <a:off x="1635328" y="3559804"/>
                  <a:ext cx="193314" cy="420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408" h="34674" extrusionOk="0">
                      <a:moveTo>
                        <a:pt x="72721" y="34675"/>
                      </a:moveTo>
                      <a:cubicBezTo>
                        <a:pt x="27933" y="34675"/>
                        <a:pt x="482" y="6261"/>
                        <a:pt x="0" y="5779"/>
                      </a:cubicBezTo>
                      <a:lnTo>
                        <a:pt x="2890" y="2890"/>
                      </a:lnTo>
                      <a:cubicBezTo>
                        <a:pt x="3371" y="3371"/>
                        <a:pt x="32749" y="34193"/>
                        <a:pt x="80909" y="30341"/>
                      </a:cubicBezTo>
                      <a:cubicBezTo>
                        <a:pt x="129068" y="26488"/>
                        <a:pt x="156037" y="0"/>
                        <a:pt x="156519" y="0"/>
                      </a:cubicBezTo>
                      <a:lnTo>
                        <a:pt x="159409" y="2890"/>
                      </a:lnTo>
                      <a:cubicBezTo>
                        <a:pt x="158445" y="3853"/>
                        <a:pt x="131476" y="30341"/>
                        <a:pt x="81390" y="34675"/>
                      </a:cubicBezTo>
                      <a:cubicBezTo>
                        <a:pt x="78982" y="34675"/>
                        <a:pt x="75611" y="34675"/>
                        <a:pt x="72721" y="3467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0" name="Google Shape;770;p45"/>
                <p:cNvSpPr/>
                <p:nvPr/>
              </p:nvSpPr>
              <p:spPr>
                <a:xfrm>
                  <a:off x="1635328" y="4480240"/>
                  <a:ext cx="128487" cy="128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951" h="105951" extrusionOk="0">
                      <a:moveTo>
                        <a:pt x="105951" y="52976"/>
                      </a:moveTo>
                      <a:cubicBezTo>
                        <a:pt x="105951" y="82233"/>
                        <a:pt x="82233" y="105951"/>
                        <a:pt x="52976" y="105951"/>
                      </a:cubicBezTo>
                      <a:cubicBezTo>
                        <a:pt x="23718" y="105951"/>
                        <a:pt x="0" y="82233"/>
                        <a:pt x="0" y="52976"/>
                      </a:cubicBezTo>
                      <a:cubicBezTo>
                        <a:pt x="0" y="23718"/>
                        <a:pt x="23718" y="0"/>
                        <a:pt x="52976" y="0"/>
                      </a:cubicBezTo>
                      <a:cubicBezTo>
                        <a:pt x="82233" y="0"/>
                        <a:pt x="105951" y="23718"/>
                        <a:pt x="105951" y="5297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1" name="Google Shape;771;p45"/>
                <p:cNvSpPr/>
                <p:nvPr/>
              </p:nvSpPr>
              <p:spPr>
                <a:xfrm rot="-3440531">
                  <a:off x="1242654" y="3996924"/>
                  <a:ext cx="129154" cy="5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426" h="4334" extrusionOk="0">
                      <a:moveTo>
                        <a:pt x="0" y="0"/>
                      </a:moveTo>
                      <a:lnTo>
                        <a:pt x="106427" y="0"/>
                      </a:lnTo>
                      <a:lnTo>
                        <a:pt x="106427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2" name="Google Shape;772;p45"/>
                <p:cNvSpPr/>
                <p:nvPr/>
              </p:nvSpPr>
              <p:spPr>
                <a:xfrm rot="-1397564">
                  <a:off x="2125780" y="3955812"/>
                  <a:ext cx="5250" cy="102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84276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84276"/>
                      </a:lnTo>
                      <a:lnTo>
                        <a:pt x="0" y="8427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3" name="Google Shape;773;p45"/>
                <p:cNvSpPr/>
                <p:nvPr/>
              </p:nvSpPr>
              <p:spPr>
                <a:xfrm>
                  <a:off x="1764371" y="3800426"/>
                  <a:ext cx="35097" cy="35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41" h="28895" extrusionOk="0">
                      <a:moveTo>
                        <a:pt x="14471" y="0"/>
                      </a:moveTo>
                      <a:cubicBezTo>
                        <a:pt x="6765" y="0"/>
                        <a:pt x="-459" y="6742"/>
                        <a:pt x="23" y="14448"/>
                      </a:cubicBezTo>
                      <a:cubicBezTo>
                        <a:pt x="504" y="22153"/>
                        <a:pt x="6284" y="28896"/>
                        <a:pt x="14471" y="28896"/>
                      </a:cubicBezTo>
                      <a:cubicBezTo>
                        <a:pt x="22176" y="28896"/>
                        <a:pt x="29400" y="22153"/>
                        <a:pt x="28919" y="14448"/>
                      </a:cubicBezTo>
                      <a:cubicBezTo>
                        <a:pt x="28919" y="6742"/>
                        <a:pt x="22658" y="0"/>
                        <a:pt x="144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4" name="Google Shape;774;p45"/>
                <p:cNvSpPr/>
                <p:nvPr/>
              </p:nvSpPr>
              <p:spPr>
                <a:xfrm>
                  <a:off x="1770795" y="3983228"/>
                  <a:ext cx="35097" cy="35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41" h="28895" extrusionOk="0">
                      <a:moveTo>
                        <a:pt x="14471" y="0"/>
                      </a:moveTo>
                      <a:cubicBezTo>
                        <a:pt x="6765" y="0"/>
                        <a:pt x="-459" y="6742"/>
                        <a:pt x="23" y="14448"/>
                      </a:cubicBezTo>
                      <a:cubicBezTo>
                        <a:pt x="505" y="22153"/>
                        <a:pt x="6283" y="28896"/>
                        <a:pt x="14471" y="28896"/>
                      </a:cubicBezTo>
                      <a:cubicBezTo>
                        <a:pt x="22176" y="28896"/>
                        <a:pt x="29400" y="22153"/>
                        <a:pt x="28919" y="14448"/>
                      </a:cubicBezTo>
                      <a:cubicBezTo>
                        <a:pt x="28437" y="6742"/>
                        <a:pt x="22658" y="0"/>
                        <a:pt x="1447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5" name="Google Shape;775;p45"/>
                <p:cNvSpPr/>
                <p:nvPr/>
              </p:nvSpPr>
              <p:spPr>
                <a:xfrm rot="-994539">
                  <a:off x="649032" y="4714729"/>
                  <a:ext cx="323244" cy="5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812" h="4334" extrusionOk="0">
                      <a:moveTo>
                        <a:pt x="0" y="0"/>
                      </a:moveTo>
                      <a:lnTo>
                        <a:pt x="266813" y="0"/>
                      </a:lnTo>
                      <a:lnTo>
                        <a:pt x="266813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6" name="Google Shape;776;p45"/>
                <p:cNvSpPr/>
                <p:nvPr/>
              </p:nvSpPr>
              <p:spPr>
                <a:xfrm rot="-4299334">
                  <a:off x="2543513" y="4506324"/>
                  <a:ext cx="5260" cy="325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267778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267779"/>
                      </a:lnTo>
                      <a:lnTo>
                        <a:pt x="0" y="26777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7" name="Google Shape;777;p45"/>
                <p:cNvSpPr/>
                <p:nvPr/>
              </p:nvSpPr>
              <p:spPr>
                <a:xfrm rot="-17189">
                  <a:off x="1029140" y="4964277"/>
                  <a:ext cx="1286065" cy="5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0484" h="4334" extrusionOk="0">
                      <a:moveTo>
                        <a:pt x="0" y="0"/>
                      </a:moveTo>
                      <a:lnTo>
                        <a:pt x="1060484" y="0"/>
                      </a:lnTo>
                      <a:lnTo>
                        <a:pt x="1060484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8" name="Google Shape;778;p45"/>
                <p:cNvSpPr/>
                <p:nvPr/>
              </p:nvSpPr>
              <p:spPr>
                <a:xfrm>
                  <a:off x="3044015" y="5106906"/>
                  <a:ext cx="160609" cy="95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439" h="78981" extrusionOk="0">
                      <a:moveTo>
                        <a:pt x="37564" y="78982"/>
                      </a:moveTo>
                      <a:lnTo>
                        <a:pt x="132439" y="0"/>
                      </a:lnTo>
                      <a:lnTo>
                        <a:pt x="0" y="337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79" name="Google Shape;779;p45"/>
                <p:cNvSpPr/>
                <p:nvPr/>
              </p:nvSpPr>
              <p:spPr>
                <a:xfrm>
                  <a:off x="3089568" y="5001781"/>
                  <a:ext cx="102788" cy="189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760" h="156037" extrusionOk="0">
                      <a:moveTo>
                        <a:pt x="84761" y="0"/>
                      </a:moveTo>
                      <a:lnTo>
                        <a:pt x="82353" y="87169"/>
                      </a:lnTo>
                      <a:lnTo>
                        <a:pt x="1927" y="156037"/>
                      </a:lnTo>
                      <a:lnTo>
                        <a:pt x="0" y="7127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0" name="Google Shape;780;p45"/>
                <p:cNvSpPr/>
                <p:nvPr/>
              </p:nvSpPr>
              <p:spPr>
                <a:xfrm>
                  <a:off x="2250313" y="5088217"/>
                  <a:ext cx="839254" cy="115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054" h="94874" extrusionOk="0">
                      <a:moveTo>
                        <a:pt x="0" y="0"/>
                      </a:moveTo>
                      <a:lnTo>
                        <a:pt x="692055" y="0"/>
                      </a:lnTo>
                      <a:lnTo>
                        <a:pt x="692055" y="94875"/>
                      </a:lnTo>
                      <a:lnTo>
                        <a:pt x="0" y="9487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1" name="Google Shape;781;p45"/>
                <p:cNvSpPr/>
                <p:nvPr/>
              </p:nvSpPr>
              <p:spPr>
                <a:xfrm>
                  <a:off x="2250313" y="4988348"/>
                  <a:ext cx="958397" cy="998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300" h="82352" extrusionOk="0">
                      <a:moveTo>
                        <a:pt x="0" y="82353"/>
                      </a:moveTo>
                      <a:lnTo>
                        <a:pt x="136292" y="9632"/>
                      </a:lnTo>
                      <a:lnTo>
                        <a:pt x="790300" y="0"/>
                      </a:lnTo>
                      <a:lnTo>
                        <a:pt x="692054" y="82353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2" name="Google Shape;782;p45"/>
                <p:cNvSpPr/>
                <p:nvPr/>
              </p:nvSpPr>
              <p:spPr>
                <a:xfrm>
                  <a:off x="2250313" y="5085297"/>
                  <a:ext cx="839254" cy="5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054" h="4334" extrusionOk="0">
                      <a:moveTo>
                        <a:pt x="0" y="0"/>
                      </a:moveTo>
                      <a:lnTo>
                        <a:pt x="692055" y="0"/>
                      </a:lnTo>
                      <a:lnTo>
                        <a:pt x="692055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3" name="Google Shape;783;p45"/>
                <p:cNvSpPr/>
                <p:nvPr/>
              </p:nvSpPr>
              <p:spPr>
                <a:xfrm>
                  <a:off x="2212351" y="4976667"/>
                  <a:ext cx="839254" cy="881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054" h="72721" extrusionOk="0">
                      <a:moveTo>
                        <a:pt x="0" y="0"/>
                      </a:moveTo>
                      <a:lnTo>
                        <a:pt x="692055" y="0"/>
                      </a:lnTo>
                      <a:lnTo>
                        <a:pt x="692055" y="72721"/>
                      </a:lnTo>
                      <a:lnTo>
                        <a:pt x="0" y="7272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4" name="Google Shape;784;p45"/>
                <p:cNvSpPr/>
                <p:nvPr/>
              </p:nvSpPr>
              <p:spPr>
                <a:xfrm>
                  <a:off x="3051606" y="4969074"/>
                  <a:ext cx="137831" cy="95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656" h="78981" extrusionOk="0">
                      <a:moveTo>
                        <a:pt x="0" y="78982"/>
                      </a:moveTo>
                      <a:lnTo>
                        <a:pt x="113657" y="0"/>
                      </a:lnTo>
                      <a:lnTo>
                        <a:pt x="0" y="62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5" name="Google Shape;785;p45"/>
                <p:cNvSpPr/>
                <p:nvPr/>
              </p:nvSpPr>
              <p:spPr>
                <a:xfrm>
                  <a:off x="2212352" y="4880885"/>
                  <a:ext cx="977086" cy="957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5711" h="78982" extrusionOk="0">
                      <a:moveTo>
                        <a:pt x="0" y="78982"/>
                      </a:moveTo>
                      <a:lnTo>
                        <a:pt x="142071" y="0"/>
                      </a:lnTo>
                      <a:lnTo>
                        <a:pt x="805711" y="6261"/>
                      </a:lnTo>
                      <a:lnTo>
                        <a:pt x="692054" y="78982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6" name="Google Shape;786;p45"/>
                <p:cNvSpPr/>
                <p:nvPr/>
              </p:nvSpPr>
              <p:spPr>
                <a:xfrm>
                  <a:off x="3051606" y="4901911"/>
                  <a:ext cx="118558" cy="146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764" h="120880" extrusionOk="0">
                      <a:moveTo>
                        <a:pt x="0" y="61644"/>
                      </a:moveTo>
                      <a:lnTo>
                        <a:pt x="0" y="120881"/>
                      </a:lnTo>
                      <a:lnTo>
                        <a:pt x="97764" y="56347"/>
                      </a:lnTo>
                      <a:lnTo>
                        <a:pt x="9680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7" name="Google Shape;787;p45"/>
                <p:cNvSpPr/>
                <p:nvPr/>
              </p:nvSpPr>
              <p:spPr>
                <a:xfrm>
                  <a:off x="2212351" y="4974331"/>
                  <a:ext cx="839254" cy="5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054" h="4334" extrusionOk="0">
                      <a:moveTo>
                        <a:pt x="0" y="0"/>
                      </a:moveTo>
                      <a:lnTo>
                        <a:pt x="692055" y="0"/>
                      </a:lnTo>
                      <a:lnTo>
                        <a:pt x="692055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8" name="Google Shape;788;p45"/>
                <p:cNvSpPr/>
                <p:nvPr/>
              </p:nvSpPr>
              <p:spPr>
                <a:xfrm>
                  <a:off x="2256738" y="4847012"/>
                  <a:ext cx="839254" cy="1150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054" h="94874" extrusionOk="0">
                      <a:moveTo>
                        <a:pt x="0" y="0"/>
                      </a:moveTo>
                      <a:lnTo>
                        <a:pt x="692054" y="0"/>
                      </a:lnTo>
                      <a:lnTo>
                        <a:pt x="692054" y="94875"/>
                      </a:lnTo>
                      <a:lnTo>
                        <a:pt x="0" y="94875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89" name="Google Shape;789;p45"/>
                <p:cNvSpPr/>
                <p:nvPr/>
              </p:nvSpPr>
              <p:spPr>
                <a:xfrm>
                  <a:off x="3061534" y="4854604"/>
                  <a:ext cx="164697" cy="1074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810" h="88613" extrusionOk="0">
                      <a:moveTo>
                        <a:pt x="28414" y="88614"/>
                      </a:moveTo>
                      <a:lnTo>
                        <a:pt x="135810" y="0"/>
                      </a:lnTo>
                      <a:lnTo>
                        <a:pt x="0" y="3853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0" name="Google Shape;790;p45"/>
                <p:cNvSpPr/>
                <p:nvPr/>
              </p:nvSpPr>
              <p:spPr>
                <a:xfrm>
                  <a:off x="2256738" y="4751814"/>
                  <a:ext cx="958397" cy="95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0300" h="78981" extrusionOk="0">
                      <a:moveTo>
                        <a:pt x="0" y="78982"/>
                      </a:moveTo>
                      <a:lnTo>
                        <a:pt x="157964" y="3371"/>
                      </a:lnTo>
                      <a:lnTo>
                        <a:pt x="790300" y="0"/>
                      </a:lnTo>
                      <a:lnTo>
                        <a:pt x="692054" y="78982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1" name="Google Shape;791;p45"/>
                <p:cNvSpPr/>
                <p:nvPr/>
              </p:nvSpPr>
              <p:spPr>
                <a:xfrm>
                  <a:off x="3095992" y="4763495"/>
                  <a:ext cx="104541" cy="18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205" h="149295" extrusionOk="0">
                      <a:moveTo>
                        <a:pt x="86206" y="0"/>
                      </a:moveTo>
                      <a:lnTo>
                        <a:pt x="0" y="69350"/>
                      </a:lnTo>
                      <a:lnTo>
                        <a:pt x="1445" y="149295"/>
                      </a:lnTo>
                      <a:lnTo>
                        <a:pt x="85243" y="8139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2" name="Google Shape;792;p45"/>
                <p:cNvSpPr/>
                <p:nvPr/>
              </p:nvSpPr>
              <p:spPr>
                <a:xfrm>
                  <a:off x="2256738" y="4845260"/>
                  <a:ext cx="839254" cy="5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054" h="4334" extrusionOk="0">
                      <a:moveTo>
                        <a:pt x="0" y="0"/>
                      </a:moveTo>
                      <a:lnTo>
                        <a:pt x="692054" y="0"/>
                      </a:lnTo>
                      <a:lnTo>
                        <a:pt x="692054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3" name="Google Shape;793;p45"/>
                <p:cNvSpPr/>
                <p:nvPr/>
              </p:nvSpPr>
              <p:spPr>
                <a:xfrm>
                  <a:off x="1833297" y="2257116"/>
                  <a:ext cx="235966" cy="2350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579" h="193846" extrusionOk="0">
                      <a:moveTo>
                        <a:pt x="144012" y="65742"/>
                      </a:moveTo>
                      <a:cubicBezTo>
                        <a:pt x="149309" y="57554"/>
                        <a:pt x="159423" y="57073"/>
                        <a:pt x="163276" y="57073"/>
                      </a:cubicBezTo>
                      <a:lnTo>
                        <a:pt x="141122" y="4097"/>
                      </a:lnTo>
                      <a:lnTo>
                        <a:pt x="91518" y="30585"/>
                      </a:lnTo>
                      <a:cubicBezTo>
                        <a:pt x="93444" y="22879"/>
                        <a:pt x="85739" y="1689"/>
                        <a:pt x="74662" y="244"/>
                      </a:cubicBezTo>
                      <a:cubicBezTo>
                        <a:pt x="63585" y="-1200"/>
                        <a:pt x="50101" y="3616"/>
                        <a:pt x="50101" y="18545"/>
                      </a:cubicBezTo>
                      <a:cubicBezTo>
                        <a:pt x="50101" y="33956"/>
                        <a:pt x="64549" y="41180"/>
                        <a:pt x="64549" y="41180"/>
                      </a:cubicBezTo>
                      <a:lnTo>
                        <a:pt x="12054" y="63815"/>
                      </a:lnTo>
                      <a:cubicBezTo>
                        <a:pt x="12054" y="63815"/>
                        <a:pt x="16389" y="74892"/>
                        <a:pt x="21686" y="89821"/>
                      </a:cubicBezTo>
                      <a:cubicBezTo>
                        <a:pt x="23131" y="93674"/>
                        <a:pt x="26502" y="102343"/>
                        <a:pt x="30355" y="112938"/>
                      </a:cubicBezTo>
                      <a:cubicBezTo>
                        <a:pt x="26021" y="112938"/>
                        <a:pt x="9646" y="112938"/>
                        <a:pt x="3386" y="123533"/>
                      </a:cubicBezTo>
                      <a:cubicBezTo>
                        <a:pt x="-4320" y="136055"/>
                        <a:pt x="1459" y="154837"/>
                        <a:pt x="17352" y="153874"/>
                      </a:cubicBezTo>
                      <a:cubicBezTo>
                        <a:pt x="28910" y="153392"/>
                        <a:pt x="38061" y="146650"/>
                        <a:pt x="42395" y="142797"/>
                      </a:cubicBezTo>
                      <a:cubicBezTo>
                        <a:pt x="52509" y="168803"/>
                        <a:pt x="63103" y="193846"/>
                        <a:pt x="63103" y="193846"/>
                      </a:cubicBezTo>
                      <a:lnTo>
                        <a:pt x="119450" y="169767"/>
                      </a:lnTo>
                      <a:cubicBezTo>
                        <a:pt x="119450" y="169767"/>
                        <a:pt x="106447" y="163024"/>
                        <a:pt x="105002" y="151947"/>
                      </a:cubicBezTo>
                      <a:cubicBezTo>
                        <a:pt x="103558" y="140871"/>
                        <a:pt x="111263" y="128349"/>
                        <a:pt x="129082" y="130757"/>
                      </a:cubicBezTo>
                      <a:cubicBezTo>
                        <a:pt x="147383" y="133165"/>
                        <a:pt x="148828" y="156282"/>
                        <a:pt x="148828" y="156282"/>
                      </a:cubicBezTo>
                      <a:lnTo>
                        <a:pt x="194580" y="135092"/>
                      </a:lnTo>
                      <a:lnTo>
                        <a:pt x="194580" y="134610"/>
                      </a:lnTo>
                      <a:lnTo>
                        <a:pt x="187837" y="117272"/>
                      </a:lnTo>
                      <a:lnTo>
                        <a:pt x="177724" y="91266"/>
                      </a:lnTo>
                      <a:cubicBezTo>
                        <a:pt x="174352" y="93193"/>
                        <a:pt x="160386" y="101861"/>
                        <a:pt x="151236" y="94637"/>
                      </a:cubicBezTo>
                      <a:cubicBezTo>
                        <a:pt x="140641" y="85487"/>
                        <a:pt x="137270" y="76337"/>
                        <a:pt x="144012" y="6574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4" name="Google Shape;794;p45"/>
                <p:cNvSpPr/>
                <p:nvPr/>
              </p:nvSpPr>
              <p:spPr>
                <a:xfrm>
                  <a:off x="1830027" y="2254197"/>
                  <a:ext cx="242157" cy="240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684" h="198660" extrusionOk="0">
                      <a:moveTo>
                        <a:pt x="64356" y="198661"/>
                      </a:moveTo>
                      <a:lnTo>
                        <a:pt x="63392" y="196735"/>
                      </a:lnTo>
                      <a:cubicBezTo>
                        <a:pt x="63392" y="196735"/>
                        <a:pt x="53760" y="173136"/>
                        <a:pt x="44129" y="148575"/>
                      </a:cubicBezTo>
                      <a:cubicBezTo>
                        <a:pt x="38831" y="152428"/>
                        <a:pt x="30644" y="157725"/>
                        <a:pt x="20049" y="158207"/>
                      </a:cubicBezTo>
                      <a:cubicBezTo>
                        <a:pt x="12825" y="158688"/>
                        <a:pt x="7046" y="155317"/>
                        <a:pt x="3193" y="149538"/>
                      </a:cubicBezTo>
                      <a:cubicBezTo>
                        <a:pt x="-1141" y="142314"/>
                        <a:pt x="-1141" y="132201"/>
                        <a:pt x="3675" y="124495"/>
                      </a:cubicBezTo>
                      <a:cubicBezTo>
                        <a:pt x="9935" y="114863"/>
                        <a:pt x="22457" y="112937"/>
                        <a:pt x="29681" y="112937"/>
                      </a:cubicBezTo>
                      <a:cubicBezTo>
                        <a:pt x="25828" y="102823"/>
                        <a:pt x="22938" y="96081"/>
                        <a:pt x="21975" y="92710"/>
                      </a:cubicBezTo>
                      <a:cubicBezTo>
                        <a:pt x="16678" y="78262"/>
                        <a:pt x="12343" y="67185"/>
                        <a:pt x="12343" y="67185"/>
                      </a:cubicBezTo>
                      <a:lnTo>
                        <a:pt x="11380" y="65259"/>
                      </a:lnTo>
                      <a:lnTo>
                        <a:pt x="62429" y="43105"/>
                      </a:lnTo>
                      <a:cubicBezTo>
                        <a:pt x="58095" y="39734"/>
                        <a:pt x="50871" y="32510"/>
                        <a:pt x="50390" y="20952"/>
                      </a:cubicBezTo>
                      <a:cubicBezTo>
                        <a:pt x="50390" y="14691"/>
                        <a:pt x="52316" y="9393"/>
                        <a:pt x="56650" y="5541"/>
                      </a:cubicBezTo>
                      <a:cubicBezTo>
                        <a:pt x="61466" y="1206"/>
                        <a:pt x="69653" y="-720"/>
                        <a:pt x="77359" y="243"/>
                      </a:cubicBezTo>
                      <a:cubicBezTo>
                        <a:pt x="81693" y="725"/>
                        <a:pt x="86028" y="4096"/>
                        <a:pt x="89399" y="9393"/>
                      </a:cubicBezTo>
                      <a:cubicBezTo>
                        <a:pt x="93251" y="15173"/>
                        <a:pt x="95659" y="23360"/>
                        <a:pt x="96141" y="29139"/>
                      </a:cubicBezTo>
                      <a:lnTo>
                        <a:pt x="144301" y="3614"/>
                      </a:lnTo>
                      <a:lnTo>
                        <a:pt x="168862" y="61887"/>
                      </a:lnTo>
                      <a:lnTo>
                        <a:pt x="165491" y="61887"/>
                      </a:lnTo>
                      <a:cubicBezTo>
                        <a:pt x="161638" y="61887"/>
                        <a:pt x="152488" y="62369"/>
                        <a:pt x="147672" y="69593"/>
                      </a:cubicBezTo>
                      <a:lnTo>
                        <a:pt x="147672" y="69593"/>
                      </a:lnTo>
                      <a:cubicBezTo>
                        <a:pt x="141893" y="78262"/>
                        <a:pt x="144301" y="86449"/>
                        <a:pt x="154414" y="95118"/>
                      </a:cubicBezTo>
                      <a:cubicBezTo>
                        <a:pt x="162120" y="101860"/>
                        <a:pt x="175605" y="93673"/>
                        <a:pt x="178494" y="91746"/>
                      </a:cubicBezTo>
                      <a:lnTo>
                        <a:pt x="180902" y="90302"/>
                      </a:lnTo>
                      <a:lnTo>
                        <a:pt x="199685" y="137980"/>
                      </a:lnTo>
                      <a:lnTo>
                        <a:pt x="198240" y="139425"/>
                      </a:lnTo>
                      <a:lnTo>
                        <a:pt x="149598" y="162060"/>
                      </a:lnTo>
                      <a:lnTo>
                        <a:pt x="149117" y="159170"/>
                      </a:lnTo>
                      <a:cubicBezTo>
                        <a:pt x="149117" y="158207"/>
                        <a:pt x="147190" y="137980"/>
                        <a:pt x="130816" y="135572"/>
                      </a:cubicBezTo>
                      <a:cubicBezTo>
                        <a:pt x="123592" y="134609"/>
                        <a:pt x="117813" y="136053"/>
                        <a:pt x="113960" y="139906"/>
                      </a:cubicBezTo>
                      <a:cubicBezTo>
                        <a:pt x="110107" y="143277"/>
                        <a:pt x="108663" y="149057"/>
                        <a:pt x="109144" y="154354"/>
                      </a:cubicBezTo>
                      <a:cubicBezTo>
                        <a:pt x="110589" y="163986"/>
                        <a:pt x="122629" y="170247"/>
                        <a:pt x="122629" y="170728"/>
                      </a:cubicBezTo>
                      <a:lnTo>
                        <a:pt x="126482" y="172655"/>
                      </a:lnTo>
                      <a:lnTo>
                        <a:pt x="64356" y="198661"/>
                      </a:lnTo>
                      <a:close/>
                      <a:moveTo>
                        <a:pt x="45574" y="141351"/>
                      </a:moveTo>
                      <a:lnTo>
                        <a:pt x="46537" y="144241"/>
                      </a:lnTo>
                      <a:cubicBezTo>
                        <a:pt x="55205" y="165912"/>
                        <a:pt x="63874" y="186621"/>
                        <a:pt x="66282" y="193363"/>
                      </a:cubicBezTo>
                      <a:lnTo>
                        <a:pt x="116850" y="172173"/>
                      </a:lnTo>
                      <a:cubicBezTo>
                        <a:pt x="112515" y="169284"/>
                        <a:pt x="105773" y="163023"/>
                        <a:pt x="104810" y="154836"/>
                      </a:cubicBezTo>
                      <a:cubicBezTo>
                        <a:pt x="103847" y="148093"/>
                        <a:pt x="106255" y="141351"/>
                        <a:pt x="110589" y="137017"/>
                      </a:cubicBezTo>
                      <a:cubicBezTo>
                        <a:pt x="113960" y="133645"/>
                        <a:pt x="120221" y="129793"/>
                        <a:pt x="131298" y="131237"/>
                      </a:cubicBezTo>
                      <a:cubicBezTo>
                        <a:pt x="146709" y="133645"/>
                        <a:pt x="151525" y="149057"/>
                        <a:pt x="152488" y="155799"/>
                      </a:cubicBezTo>
                      <a:lnTo>
                        <a:pt x="193905" y="136535"/>
                      </a:lnTo>
                      <a:lnTo>
                        <a:pt x="178494" y="97044"/>
                      </a:lnTo>
                      <a:cubicBezTo>
                        <a:pt x="173197" y="100415"/>
                        <a:pt x="160194" y="106194"/>
                        <a:pt x="151525" y="98970"/>
                      </a:cubicBezTo>
                      <a:cubicBezTo>
                        <a:pt x="139966" y="88857"/>
                        <a:pt x="137077" y="78262"/>
                        <a:pt x="144301" y="68148"/>
                      </a:cubicBezTo>
                      <a:lnTo>
                        <a:pt x="144301" y="68148"/>
                      </a:lnTo>
                      <a:cubicBezTo>
                        <a:pt x="149117" y="60924"/>
                        <a:pt x="157304" y="58998"/>
                        <a:pt x="162120" y="58516"/>
                      </a:cubicBezTo>
                      <a:lnTo>
                        <a:pt x="141893" y="10357"/>
                      </a:lnTo>
                      <a:lnTo>
                        <a:pt x="89880" y="37808"/>
                      </a:lnTo>
                      <a:lnTo>
                        <a:pt x="91325" y="32992"/>
                      </a:lnTo>
                      <a:cubicBezTo>
                        <a:pt x="92288" y="29139"/>
                        <a:pt x="90362" y="19989"/>
                        <a:pt x="85546" y="12765"/>
                      </a:cubicBezTo>
                      <a:cubicBezTo>
                        <a:pt x="82656" y="8430"/>
                        <a:pt x="79285" y="5541"/>
                        <a:pt x="76396" y="5059"/>
                      </a:cubicBezTo>
                      <a:cubicBezTo>
                        <a:pt x="69653" y="4096"/>
                        <a:pt x="63392" y="5541"/>
                        <a:pt x="59058" y="9393"/>
                      </a:cubicBezTo>
                      <a:cubicBezTo>
                        <a:pt x="55687" y="12283"/>
                        <a:pt x="54242" y="16136"/>
                        <a:pt x="54242" y="21433"/>
                      </a:cubicBezTo>
                      <a:cubicBezTo>
                        <a:pt x="54242" y="34918"/>
                        <a:pt x="67245" y="42142"/>
                        <a:pt x="67245" y="42142"/>
                      </a:cubicBezTo>
                      <a:lnTo>
                        <a:pt x="71098" y="44068"/>
                      </a:lnTo>
                      <a:lnTo>
                        <a:pt x="17159" y="67185"/>
                      </a:lnTo>
                      <a:cubicBezTo>
                        <a:pt x="18604" y="71038"/>
                        <a:pt x="21975" y="80188"/>
                        <a:pt x="26310" y="91265"/>
                      </a:cubicBezTo>
                      <a:cubicBezTo>
                        <a:pt x="27754" y="94636"/>
                        <a:pt x="30644" y="102342"/>
                        <a:pt x="34978" y="114382"/>
                      </a:cubicBezTo>
                      <a:lnTo>
                        <a:pt x="35942" y="117271"/>
                      </a:lnTo>
                      <a:lnTo>
                        <a:pt x="32570" y="117271"/>
                      </a:lnTo>
                      <a:cubicBezTo>
                        <a:pt x="28236" y="117271"/>
                        <a:pt x="13307" y="117271"/>
                        <a:pt x="7046" y="126903"/>
                      </a:cubicBezTo>
                      <a:cubicBezTo>
                        <a:pt x="3193" y="133164"/>
                        <a:pt x="3193" y="141351"/>
                        <a:pt x="6564" y="147612"/>
                      </a:cubicBezTo>
                      <a:cubicBezTo>
                        <a:pt x="9454" y="152428"/>
                        <a:pt x="13788" y="154836"/>
                        <a:pt x="19086" y="154354"/>
                      </a:cubicBezTo>
                      <a:cubicBezTo>
                        <a:pt x="29681" y="153872"/>
                        <a:pt x="38831" y="147612"/>
                        <a:pt x="42684" y="143759"/>
                      </a:cubicBezTo>
                      <a:lnTo>
                        <a:pt x="45574" y="14135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5" name="Google Shape;795;p45"/>
                <p:cNvSpPr/>
                <p:nvPr/>
              </p:nvSpPr>
              <p:spPr>
                <a:xfrm>
                  <a:off x="1488151" y="2253907"/>
                  <a:ext cx="244708" cy="2400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788" h="197936" extrusionOk="0">
                      <a:moveTo>
                        <a:pt x="173856" y="166151"/>
                      </a:moveTo>
                      <a:lnTo>
                        <a:pt x="189749" y="146405"/>
                      </a:lnTo>
                      <a:lnTo>
                        <a:pt x="172893" y="127142"/>
                      </a:lnTo>
                      <a:cubicBezTo>
                        <a:pt x="173375" y="124734"/>
                        <a:pt x="179636" y="105470"/>
                        <a:pt x="179636" y="105470"/>
                      </a:cubicBezTo>
                      <a:lnTo>
                        <a:pt x="201789" y="93911"/>
                      </a:lnTo>
                      <a:lnTo>
                        <a:pt x="198418" y="71276"/>
                      </a:lnTo>
                      <a:lnTo>
                        <a:pt x="170485" y="67424"/>
                      </a:lnTo>
                      <a:lnTo>
                        <a:pt x="161816" y="51531"/>
                      </a:lnTo>
                      <a:lnTo>
                        <a:pt x="173856" y="27451"/>
                      </a:lnTo>
                      <a:lnTo>
                        <a:pt x="151221" y="11558"/>
                      </a:lnTo>
                      <a:lnTo>
                        <a:pt x="128586" y="26488"/>
                      </a:lnTo>
                      <a:cubicBezTo>
                        <a:pt x="125215" y="24561"/>
                        <a:pt x="108841" y="20709"/>
                        <a:pt x="108841" y="20709"/>
                      </a:cubicBezTo>
                      <a:lnTo>
                        <a:pt x="99690" y="0"/>
                      </a:lnTo>
                      <a:lnTo>
                        <a:pt x="72240" y="2890"/>
                      </a:lnTo>
                      <a:lnTo>
                        <a:pt x="70795" y="28896"/>
                      </a:lnTo>
                      <a:cubicBezTo>
                        <a:pt x="65979" y="31304"/>
                        <a:pt x="52494" y="40454"/>
                        <a:pt x="52494" y="40454"/>
                      </a:cubicBezTo>
                      <a:lnTo>
                        <a:pt x="28896" y="30341"/>
                      </a:lnTo>
                      <a:lnTo>
                        <a:pt x="14929" y="51049"/>
                      </a:lnTo>
                      <a:lnTo>
                        <a:pt x="29377" y="70795"/>
                      </a:lnTo>
                      <a:cubicBezTo>
                        <a:pt x="27933" y="75611"/>
                        <a:pt x="25043" y="89095"/>
                        <a:pt x="25043" y="89095"/>
                      </a:cubicBezTo>
                      <a:lnTo>
                        <a:pt x="0" y="100172"/>
                      </a:lnTo>
                      <a:lnTo>
                        <a:pt x="4334" y="124734"/>
                      </a:lnTo>
                      <a:lnTo>
                        <a:pt x="31785" y="128586"/>
                      </a:lnTo>
                      <a:cubicBezTo>
                        <a:pt x="33230" y="132921"/>
                        <a:pt x="42862" y="145924"/>
                        <a:pt x="42862" y="145924"/>
                      </a:cubicBezTo>
                      <a:lnTo>
                        <a:pt x="29859" y="168559"/>
                      </a:lnTo>
                      <a:lnTo>
                        <a:pt x="53457" y="186378"/>
                      </a:lnTo>
                      <a:lnTo>
                        <a:pt x="75129" y="170967"/>
                      </a:lnTo>
                      <a:cubicBezTo>
                        <a:pt x="78500" y="173375"/>
                        <a:pt x="89577" y="176264"/>
                        <a:pt x="89577" y="176264"/>
                      </a:cubicBezTo>
                      <a:lnTo>
                        <a:pt x="104025" y="197936"/>
                      </a:lnTo>
                      <a:lnTo>
                        <a:pt x="128586" y="193120"/>
                      </a:lnTo>
                      <a:lnTo>
                        <a:pt x="130994" y="168559"/>
                      </a:lnTo>
                      <a:cubicBezTo>
                        <a:pt x="135329" y="167114"/>
                        <a:pt x="149777" y="156037"/>
                        <a:pt x="149777" y="156037"/>
                      </a:cubicBezTo>
                      <a:lnTo>
                        <a:pt x="173856" y="166151"/>
                      </a:lnTo>
                      <a:close/>
                      <a:moveTo>
                        <a:pt x="88614" y="135810"/>
                      </a:moveTo>
                      <a:cubicBezTo>
                        <a:pt x="70795" y="129550"/>
                        <a:pt x="53457" y="108841"/>
                        <a:pt x="60681" y="88614"/>
                      </a:cubicBezTo>
                      <a:cubicBezTo>
                        <a:pt x="67905" y="68387"/>
                        <a:pt x="77055" y="59718"/>
                        <a:pt x="89577" y="56828"/>
                      </a:cubicBezTo>
                      <a:cubicBezTo>
                        <a:pt x="102098" y="53939"/>
                        <a:pt x="113175" y="55865"/>
                        <a:pt x="123770" y="64534"/>
                      </a:cubicBezTo>
                      <a:cubicBezTo>
                        <a:pt x="133884" y="72721"/>
                        <a:pt x="146405" y="85724"/>
                        <a:pt x="141589" y="104507"/>
                      </a:cubicBezTo>
                      <a:cubicBezTo>
                        <a:pt x="133402" y="134366"/>
                        <a:pt x="106433" y="142071"/>
                        <a:pt x="88614" y="13581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6" name="Google Shape;796;p45"/>
                <p:cNvSpPr/>
                <p:nvPr/>
              </p:nvSpPr>
              <p:spPr>
                <a:xfrm>
                  <a:off x="1484647" y="2249236"/>
                  <a:ext cx="249381" cy="247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641" h="204197" extrusionOk="0">
                      <a:moveTo>
                        <a:pt x="106433" y="204197"/>
                      </a:moveTo>
                      <a:lnTo>
                        <a:pt x="91503" y="182044"/>
                      </a:lnTo>
                      <a:cubicBezTo>
                        <a:pt x="89095" y="181562"/>
                        <a:pt x="82353" y="179636"/>
                        <a:pt x="78500" y="177228"/>
                      </a:cubicBezTo>
                      <a:lnTo>
                        <a:pt x="56347" y="192639"/>
                      </a:lnTo>
                      <a:lnTo>
                        <a:pt x="29859" y="172412"/>
                      </a:lnTo>
                      <a:lnTo>
                        <a:pt x="43344" y="149295"/>
                      </a:lnTo>
                      <a:cubicBezTo>
                        <a:pt x="40936" y="146405"/>
                        <a:pt x="35157" y="138218"/>
                        <a:pt x="33230" y="133884"/>
                      </a:cubicBezTo>
                      <a:lnTo>
                        <a:pt x="5298" y="130031"/>
                      </a:lnTo>
                      <a:lnTo>
                        <a:pt x="0" y="102580"/>
                      </a:lnTo>
                      <a:lnTo>
                        <a:pt x="25525" y="91022"/>
                      </a:lnTo>
                      <a:cubicBezTo>
                        <a:pt x="26006" y="88132"/>
                        <a:pt x="27933" y="78982"/>
                        <a:pt x="29378" y="74166"/>
                      </a:cubicBezTo>
                      <a:lnTo>
                        <a:pt x="14448" y="53939"/>
                      </a:lnTo>
                      <a:lnTo>
                        <a:pt x="30341" y="30341"/>
                      </a:lnTo>
                      <a:lnTo>
                        <a:pt x="54420" y="40454"/>
                      </a:lnTo>
                      <a:cubicBezTo>
                        <a:pt x="57310" y="38528"/>
                        <a:pt x="65979" y="32267"/>
                        <a:pt x="70795" y="29859"/>
                      </a:cubicBezTo>
                      <a:lnTo>
                        <a:pt x="72240" y="3371"/>
                      </a:lnTo>
                      <a:lnTo>
                        <a:pt x="102580" y="0"/>
                      </a:lnTo>
                      <a:lnTo>
                        <a:pt x="112212" y="21190"/>
                      </a:lnTo>
                      <a:cubicBezTo>
                        <a:pt x="115583" y="22153"/>
                        <a:pt x="126178" y="25043"/>
                        <a:pt x="130513" y="26488"/>
                      </a:cubicBezTo>
                      <a:lnTo>
                        <a:pt x="153148" y="11077"/>
                      </a:lnTo>
                      <a:lnTo>
                        <a:pt x="178191" y="28896"/>
                      </a:lnTo>
                      <a:lnTo>
                        <a:pt x="166151" y="53939"/>
                      </a:lnTo>
                      <a:lnTo>
                        <a:pt x="173857" y="67905"/>
                      </a:lnTo>
                      <a:lnTo>
                        <a:pt x="202271" y="72240"/>
                      </a:lnTo>
                      <a:lnTo>
                        <a:pt x="205642" y="97764"/>
                      </a:lnTo>
                      <a:lnTo>
                        <a:pt x="183007" y="109322"/>
                      </a:lnTo>
                      <a:cubicBezTo>
                        <a:pt x="181081" y="116065"/>
                        <a:pt x="177709" y="125697"/>
                        <a:pt x="177228" y="128586"/>
                      </a:cubicBezTo>
                      <a:lnTo>
                        <a:pt x="194565" y="148332"/>
                      </a:lnTo>
                      <a:lnTo>
                        <a:pt x="176746" y="170967"/>
                      </a:lnTo>
                      <a:lnTo>
                        <a:pt x="152666" y="160853"/>
                      </a:lnTo>
                      <a:cubicBezTo>
                        <a:pt x="149295" y="163261"/>
                        <a:pt x="140145" y="170004"/>
                        <a:pt x="135329" y="172412"/>
                      </a:cubicBezTo>
                      <a:lnTo>
                        <a:pt x="132921" y="197455"/>
                      </a:lnTo>
                      <a:lnTo>
                        <a:pt x="106433" y="204197"/>
                      </a:lnTo>
                      <a:close/>
                      <a:moveTo>
                        <a:pt x="78500" y="172412"/>
                      </a:moveTo>
                      <a:lnTo>
                        <a:pt x="79945" y="173375"/>
                      </a:lnTo>
                      <a:cubicBezTo>
                        <a:pt x="82353" y="175301"/>
                        <a:pt x="90540" y="177709"/>
                        <a:pt x="93911" y="178191"/>
                      </a:cubicBezTo>
                      <a:lnTo>
                        <a:pt x="94875" y="178191"/>
                      </a:lnTo>
                      <a:lnTo>
                        <a:pt x="108841" y="199381"/>
                      </a:lnTo>
                      <a:lnTo>
                        <a:pt x="130513" y="195047"/>
                      </a:lnTo>
                      <a:lnTo>
                        <a:pt x="132921" y="170485"/>
                      </a:lnTo>
                      <a:lnTo>
                        <a:pt x="134366" y="170004"/>
                      </a:lnTo>
                      <a:cubicBezTo>
                        <a:pt x="137255" y="169041"/>
                        <a:pt x="146887" y="162298"/>
                        <a:pt x="152666" y="157964"/>
                      </a:cubicBezTo>
                      <a:lnTo>
                        <a:pt x="153630" y="157001"/>
                      </a:lnTo>
                      <a:lnTo>
                        <a:pt x="176746" y="166633"/>
                      </a:lnTo>
                      <a:lnTo>
                        <a:pt x="190713" y="149295"/>
                      </a:lnTo>
                      <a:lnTo>
                        <a:pt x="174338" y="130513"/>
                      </a:lnTo>
                      <a:lnTo>
                        <a:pt x="174338" y="129550"/>
                      </a:lnTo>
                      <a:cubicBezTo>
                        <a:pt x="174820" y="127142"/>
                        <a:pt x="180117" y="109804"/>
                        <a:pt x="181081" y="107878"/>
                      </a:cubicBezTo>
                      <a:lnTo>
                        <a:pt x="181562" y="106915"/>
                      </a:lnTo>
                      <a:lnTo>
                        <a:pt x="203234" y="95838"/>
                      </a:lnTo>
                      <a:lnTo>
                        <a:pt x="200344" y="76092"/>
                      </a:lnTo>
                      <a:lnTo>
                        <a:pt x="172893" y="72240"/>
                      </a:lnTo>
                      <a:lnTo>
                        <a:pt x="162780" y="54420"/>
                      </a:lnTo>
                      <a:lnTo>
                        <a:pt x="174338" y="30822"/>
                      </a:lnTo>
                      <a:lnTo>
                        <a:pt x="154593" y="16856"/>
                      </a:lnTo>
                      <a:lnTo>
                        <a:pt x="132439" y="31785"/>
                      </a:lnTo>
                      <a:lnTo>
                        <a:pt x="131476" y="31304"/>
                      </a:lnTo>
                      <a:cubicBezTo>
                        <a:pt x="129068" y="29859"/>
                        <a:pt x="118473" y="26969"/>
                        <a:pt x="112212" y="25525"/>
                      </a:cubicBezTo>
                      <a:lnTo>
                        <a:pt x="111249" y="25043"/>
                      </a:lnTo>
                      <a:lnTo>
                        <a:pt x="102099" y="4816"/>
                      </a:lnTo>
                      <a:lnTo>
                        <a:pt x="78019" y="7706"/>
                      </a:lnTo>
                      <a:lnTo>
                        <a:pt x="76574" y="33230"/>
                      </a:lnTo>
                      <a:lnTo>
                        <a:pt x="75611" y="33712"/>
                      </a:lnTo>
                      <a:cubicBezTo>
                        <a:pt x="70795" y="36120"/>
                        <a:pt x="57792" y="44789"/>
                        <a:pt x="57792" y="45270"/>
                      </a:cubicBezTo>
                      <a:lnTo>
                        <a:pt x="56828" y="45752"/>
                      </a:lnTo>
                      <a:lnTo>
                        <a:pt x="33712" y="36120"/>
                      </a:lnTo>
                      <a:lnTo>
                        <a:pt x="21672" y="54420"/>
                      </a:lnTo>
                      <a:lnTo>
                        <a:pt x="36120" y="73684"/>
                      </a:lnTo>
                      <a:lnTo>
                        <a:pt x="35638" y="74648"/>
                      </a:lnTo>
                      <a:cubicBezTo>
                        <a:pt x="34194" y="79463"/>
                        <a:pt x="31304" y="92948"/>
                        <a:pt x="31304" y="92948"/>
                      </a:cubicBezTo>
                      <a:lnTo>
                        <a:pt x="31304" y="93911"/>
                      </a:lnTo>
                      <a:lnTo>
                        <a:pt x="6742" y="104988"/>
                      </a:lnTo>
                      <a:lnTo>
                        <a:pt x="10595" y="126178"/>
                      </a:lnTo>
                      <a:lnTo>
                        <a:pt x="38046" y="130031"/>
                      </a:lnTo>
                      <a:lnTo>
                        <a:pt x="38528" y="131476"/>
                      </a:lnTo>
                      <a:cubicBezTo>
                        <a:pt x="39491" y="134847"/>
                        <a:pt x="46715" y="144479"/>
                        <a:pt x="49123" y="148332"/>
                      </a:cubicBezTo>
                      <a:lnTo>
                        <a:pt x="50086" y="149295"/>
                      </a:lnTo>
                      <a:lnTo>
                        <a:pt x="37083" y="171448"/>
                      </a:lnTo>
                      <a:lnTo>
                        <a:pt x="57792" y="187341"/>
                      </a:lnTo>
                      <a:lnTo>
                        <a:pt x="78500" y="172412"/>
                      </a:lnTo>
                      <a:close/>
                      <a:moveTo>
                        <a:pt x="104025" y="143997"/>
                      </a:moveTo>
                      <a:cubicBezTo>
                        <a:pt x="99691" y="143997"/>
                        <a:pt x="95356" y="143516"/>
                        <a:pt x="91022" y="142071"/>
                      </a:cubicBezTo>
                      <a:lnTo>
                        <a:pt x="91022" y="142071"/>
                      </a:lnTo>
                      <a:cubicBezTo>
                        <a:pt x="71276" y="134847"/>
                        <a:pt x="54420" y="113175"/>
                        <a:pt x="61644" y="91985"/>
                      </a:cubicBezTo>
                      <a:cubicBezTo>
                        <a:pt x="68387" y="72721"/>
                        <a:pt x="77537" y="62126"/>
                        <a:pt x="91985" y="58755"/>
                      </a:cubicBezTo>
                      <a:cubicBezTo>
                        <a:pt x="105470" y="55384"/>
                        <a:pt x="117028" y="58273"/>
                        <a:pt x="128105" y="66942"/>
                      </a:cubicBezTo>
                      <a:cubicBezTo>
                        <a:pt x="133884" y="71758"/>
                        <a:pt x="152185" y="86687"/>
                        <a:pt x="146406" y="108841"/>
                      </a:cubicBezTo>
                      <a:cubicBezTo>
                        <a:pt x="142071" y="126178"/>
                        <a:pt x="131476" y="134847"/>
                        <a:pt x="123770" y="138700"/>
                      </a:cubicBezTo>
                      <a:cubicBezTo>
                        <a:pt x="117510" y="142071"/>
                        <a:pt x="110767" y="143997"/>
                        <a:pt x="104025" y="143997"/>
                      </a:cubicBezTo>
                      <a:close/>
                      <a:moveTo>
                        <a:pt x="102580" y="61644"/>
                      </a:moveTo>
                      <a:cubicBezTo>
                        <a:pt x="99691" y="61644"/>
                        <a:pt x="96319" y="62126"/>
                        <a:pt x="92948" y="62608"/>
                      </a:cubicBezTo>
                      <a:cubicBezTo>
                        <a:pt x="79945" y="65497"/>
                        <a:pt x="71758" y="74648"/>
                        <a:pt x="65497" y="92948"/>
                      </a:cubicBezTo>
                      <a:cubicBezTo>
                        <a:pt x="59236" y="111249"/>
                        <a:pt x="74648" y="130994"/>
                        <a:pt x="91985" y="137255"/>
                      </a:cubicBezTo>
                      <a:lnTo>
                        <a:pt x="91985" y="137255"/>
                      </a:lnTo>
                      <a:cubicBezTo>
                        <a:pt x="101135" y="140626"/>
                        <a:pt x="112212" y="139663"/>
                        <a:pt x="121362" y="134847"/>
                      </a:cubicBezTo>
                      <a:cubicBezTo>
                        <a:pt x="128586" y="130994"/>
                        <a:pt x="137737" y="123289"/>
                        <a:pt x="142071" y="107396"/>
                      </a:cubicBezTo>
                      <a:cubicBezTo>
                        <a:pt x="146887" y="89577"/>
                        <a:pt x="134847" y="77537"/>
                        <a:pt x="125215" y="69832"/>
                      </a:cubicBezTo>
                      <a:cubicBezTo>
                        <a:pt x="117991" y="64534"/>
                        <a:pt x="110767" y="61644"/>
                        <a:pt x="102580" y="6164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7" name="Google Shape;797;p45"/>
                <p:cNvSpPr/>
                <p:nvPr/>
              </p:nvSpPr>
              <p:spPr>
                <a:xfrm>
                  <a:off x="2237465" y="2968179"/>
                  <a:ext cx="176378" cy="2464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42" h="203233" extrusionOk="0">
                      <a:moveTo>
                        <a:pt x="145443" y="4334"/>
                      </a:moveTo>
                      <a:lnTo>
                        <a:pt x="62608" y="0"/>
                      </a:lnTo>
                      <a:lnTo>
                        <a:pt x="0" y="116065"/>
                      </a:lnTo>
                      <a:lnTo>
                        <a:pt x="70795" y="112212"/>
                      </a:lnTo>
                      <a:lnTo>
                        <a:pt x="8669" y="203234"/>
                      </a:lnTo>
                      <a:lnTo>
                        <a:pt x="145443" y="87169"/>
                      </a:lnTo>
                      <a:lnTo>
                        <a:pt x="91503" y="8283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8" name="Google Shape;798;p45"/>
                <p:cNvSpPr/>
                <p:nvPr/>
              </p:nvSpPr>
              <p:spPr>
                <a:xfrm>
                  <a:off x="2233377" y="2965843"/>
                  <a:ext cx="186889" cy="262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110" h="216718" extrusionOk="0">
                      <a:moveTo>
                        <a:pt x="1445" y="216719"/>
                      </a:moveTo>
                      <a:lnTo>
                        <a:pt x="69832" y="116065"/>
                      </a:lnTo>
                      <a:lnTo>
                        <a:pt x="0" y="120399"/>
                      </a:lnTo>
                      <a:lnTo>
                        <a:pt x="64534" y="0"/>
                      </a:lnTo>
                      <a:lnTo>
                        <a:pt x="152666" y="4334"/>
                      </a:lnTo>
                      <a:lnTo>
                        <a:pt x="98727" y="83316"/>
                      </a:lnTo>
                      <a:lnTo>
                        <a:pt x="154111" y="87651"/>
                      </a:lnTo>
                      <a:lnTo>
                        <a:pt x="1445" y="216719"/>
                      </a:lnTo>
                      <a:close/>
                      <a:moveTo>
                        <a:pt x="78018" y="111730"/>
                      </a:moveTo>
                      <a:lnTo>
                        <a:pt x="22153" y="193602"/>
                      </a:lnTo>
                      <a:lnTo>
                        <a:pt x="143034" y="91022"/>
                      </a:lnTo>
                      <a:lnTo>
                        <a:pt x="90540" y="87169"/>
                      </a:lnTo>
                      <a:lnTo>
                        <a:pt x="144479" y="8669"/>
                      </a:lnTo>
                      <a:lnTo>
                        <a:pt x="66461" y="4816"/>
                      </a:lnTo>
                      <a:lnTo>
                        <a:pt x="6742" y="116546"/>
                      </a:lnTo>
                      <a:lnTo>
                        <a:pt x="78018" y="11173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99" name="Google Shape;799;p45"/>
                <p:cNvSpPr/>
                <p:nvPr/>
              </p:nvSpPr>
              <p:spPr>
                <a:xfrm>
                  <a:off x="2305213" y="2830931"/>
                  <a:ext cx="67821" cy="548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926" h="45212" extrusionOk="0">
                      <a:moveTo>
                        <a:pt x="51049" y="0"/>
                      </a:moveTo>
                      <a:lnTo>
                        <a:pt x="5297" y="0"/>
                      </a:lnTo>
                      <a:cubicBezTo>
                        <a:pt x="2408" y="0"/>
                        <a:pt x="0" y="2408"/>
                        <a:pt x="0" y="5298"/>
                      </a:cubicBezTo>
                      <a:lnTo>
                        <a:pt x="0" y="28896"/>
                      </a:lnTo>
                      <a:cubicBezTo>
                        <a:pt x="0" y="31785"/>
                        <a:pt x="2408" y="34193"/>
                        <a:pt x="5297" y="34193"/>
                      </a:cubicBezTo>
                      <a:lnTo>
                        <a:pt x="6260" y="34193"/>
                      </a:lnTo>
                      <a:lnTo>
                        <a:pt x="17337" y="41899"/>
                      </a:lnTo>
                      <a:cubicBezTo>
                        <a:pt x="23598" y="46233"/>
                        <a:pt x="31785" y="46233"/>
                        <a:pt x="38046" y="42381"/>
                      </a:cubicBezTo>
                      <a:lnTo>
                        <a:pt x="50568" y="34193"/>
                      </a:lnTo>
                      <a:lnTo>
                        <a:pt x="50568" y="34193"/>
                      </a:lnTo>
                      <a:cubicBezTo>
                        <a:pt x="53457" y="34193"/>
                        <a:pt x="55865" y="31785"/>
                        <a:pt x="55865" y="28896"/>
                      </a:cubicBezTo>
                      <a:lnTo>
                        <a:pt x="55865" y="5298"/>
                      </a:lnTo>
                      <a:cubicBezTo>
                        <a:pt x="56347" y="2408"/>
                        <a:pt x="53939" y="0"/>
                        <a:pt x="5104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0" name="Google Shape;800;p45"/>
                <p:cNvSpPr/>
                <p:nvPr/>
              </p:nvSpPr>
              <p:spPr>
                <a:xfrm>
                  <a:off x="2302877" y="2829179"/>
                  <a:ext cx="73003" cy="595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199" h="49122" extrusionOk="0">
                      <a:moveTo>
                        <a:pt x="30340" y="49123"/>
                      </a:moveTo>
                      <a:cubicBezTo>
                        <a:pt x="26006" y="49123"/>
                        <a:pt x="22153" y="47678"/>
                        <a:pt x="18300" y="45270"/>
                      </a:cubicBezTo>
                      <a:lnTo>
                        <a:pt x="7705" y="38046"/>
                      </a:lnTo>
                      <a:lnTo>
                        <a:pt x="7224" y="38046"/>
                      </a:lnTo>
                      <a:cubicBezTo>
                        <a:pt x="3371" y="38046"/>
                        <a:pt x="0" y="34675"/>
                        <a:pt x="0" y="30822"/>
                      </a:cubicBezTo>
                      <a:lnTo>
                        <a:pt x="0" y="7224"/>
                      </a:lnTo>
                      <a:cubicBezTo>
                        <a:pt x="0" y="3371"/>
                        <a:pt x="3371" y="0"/>
                        <a:pt x="7224" y="0"/>
                      </a:cubicBezTo>
                      <a:lnTo>
                        <a:pt x="52976" y="0"/>
                      </a:lnTo>
                      <a:cubicBezTo>
                        <a:pt x="56828" y="0"/>
                        <a:pt x="60200" y="3371"/>
                        <a:pt x="60200" y="7224"/>
                      </a:cubicBezTo>
                      <a:lnTo>
                        <a:pt x="60200" y="30822"/>
                      </a:lnTo>
                      <a:cubicBezTo>
                        <a:pt x="60200" y="34675"/>
                        <a:pt x="57310" y="38046"/>
                        <a:pt x="53457" y="38046"/>
                      </a:cubicBezTo>
                      <a:lnTo>
                        <a:pt x="41417" y="45752"/>
                      </a:lnTo>
                      <a:cubicBezTo>
                        <a:pt x="38528" y="47678"/>
                        <a:pt x="34675" y="49123"/>
                        <a:pt x="30340" y="49123"/>
                      </a:cubicBezTo>
                      <a:close/>
                      <a:moveTo>
                        <a:pt x="7705" y="3853"/>
                      </a:moveTo>
                      <a:cubicBezTo>
                        <a:pt x="6260" y="3853"/>
                        <a:pt x="4816" y="5298"/>
                        <a:pt x="4816" y="6742"/>
                      </a:cubicBezTo>
                      <a:lnTo>
                        <a:pt x="4816" y="30341"/>
                      </a:lnTo>
                      <a:cubicBezTo>
                        <a:pt x="4816" y="31785"/>
                        <a:pt x="6260" y="33230"/>
                        <a:pt x="7705" y="33230"/>
                      </a:cubicBezTo>
                      <a:lnTo>
                        <a:pt x="9632" y="33230"/>
                      </a:lnTo>
                      <a:lnTo>
                        <a:pt x="21190" y="41417"/>
                      </a:lnTo>
                      <a:cubicBezTo>
                        <a:pt x="26488" y="45270"/>
                        <a:pt x="34193" y="45270"/>
                        <a:pt x="39491" y="41899"/>
                      </a:cubicBezTo>
                      <a:lnTo>
                        <a:pt x="52494" y="33230"/>
                      </a:lnTo>
                      <a:lnTo>
                        <a:pt x="52976" y="33230"/>
                      </a:lnTo>
                      <a:cubicBezTo>
                        <a:pt x="54902" y="33230"/>
                        <a:pt x="56347" y="31785"/>
                        <a:pt x="56347" y="30341"/>
                      </a:cubicBezTo>
                      <a:lnTo>
                        <a:pt x="56347" y="6742"/>
                      </a:lnTo>
                      <a:cubicBezTo>
                        <a:pt x="56347" y="5298"/>
                        <a:pt x="54902" y="3853"/>
                        <a:pt x="53457" y="3853"/>
                      </a:cubicBezTo>
                      <a:lnTo>
                        <a:pt x="7705" y="385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1" name="Google Shape;801;p45"/>
                <p:cNvSpPr/>
                <p:nvPr/>
              </p:nvSpPr>
              <p:spPr>
                <a:xfrm>
                  <a:off x="2266082" y="2656235"/>
                  <a:ext cx="147151" cy="1840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362" h="151761" extrusionOk="0">
                      <a:moveTo>
                        <a:pt x="121363" y="56405"/>
                      </a:moveTo>
                      <a:cubicBezTo>
                        <a:pt x="121363" y="24138"/>
                        <a:pt x="92467" y="-1386"/>
                        <a:pt x="57792" y="58"/>
                      </a:cubicBezTo>
                      <a:cubicBezTo>
                        <a:pt x="26488" y="1503"/>
                        <a:pt x="481" y="26065"/>
                        <a:pt x="0" y="55442"/>
                      </a:cubicBezTo>
                      <a:cubicBezTo>
                        <a:pt x="0" y="66037"/>
                        <a:pt x="2408" y="75669"/>
                        <a:pt x="7705" y="84338"/>
                      </a:cubicBezTo>
                      <a:cubicBezTo>
                        <a:pt x="19264" y="103602"/>
                        <a:pt x="26488" y="124792"/>
                        <a:pt x="26488" y="146945"/>
                      </a:cubicBezTo>
                      <a:lnTo>
                        <a:pt x="26488" y="146945"/>
                      </a:lnTo>
                      <a:cubicBezTo>
                        <a:pt x="26488" y="149835"/>
                        <a:pt x="28896" y="151761"/>
                        <a:pt x="31785" y="151761"/>
                      </a:cubicBezTo>
                      <a:lnTo>
                        <a:pt x="90059" y="151761"/>
                      </a:lnTo>
                      <a:cubicBezTo>
                        <a:pt x="92467" y="151761"/>
                        <a:pt x="94875" y="149835"/>
                        <a:pt x="94875" y="147427"/>
                      </a:cubicBezTo>
                      <a:cubicBezTo>
                        <a:pt x="95356" y="138758"/>
                        <a:pt x="95838" y="112752"/>
                        <a:pt x="114139" y="83375"/>
                      </a:cubicBezTo>
                      <a:cubicBezTo>
                        <a:pt x="118955" y="75669"/>
                        <a:pt x="121363" y="66037"/>
                        <a:pt x="121363" y="5640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2" name="Google Shape;802;p45"/>
                <p:cNvSpPr/>
                <p:nvPr/>
              </p:nvSpPr>
              <p:spPr>
                <a:xfrm>
                  <a:off x="2263162" y="2653859"/>
                  <a:ext cx="152432" cy="1887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696" h="155646" extrusionOk="0">
                      <a:moveTo>
                        <a:pt x="92467" y="155647"/>
                      </a:moveTo>
                      <a:lnTo>
                        <a:pt x="34193" y="155647"/>
                      </a:lnTo>
                      <a:cubicBezTo>
                        <a:pt x="29859" y="155647"/>
                        <a:pt x="26488" y="152276"/>
                        <a:pt x="26488" y="148423"/>
                      </a:cubicBezTo>
                      <a:cubicBezTo>
                        <a:pt x="26488" y="127714"/>
                        <a:pt x="20227" y="107005"/>
                        <a:pt x="8187" y="87260"/>
                      </a:cubicBezTo>
                      <a:cubicBezTo>
                        <a:pt x="2408" y="78110"/>
                        <a:pt x="0" y="67514"/>
                        <a:pt x="0" y="57401"/>
                      </a:cubicBezTo>
                      <a:cubicBezTo>
                        <a:pt x="481" y="26579"/>
                        <a:pt x="26969" y="1536"/>
                        <a:pt x="59718" y="91"/>
                      </a:cubicBezTo>
                      <a:cubicBezTo>
                        <a:pt x="77537" y="-872"/>
                        <a:pt x="95356" y="5870"/>
                        <a:pt x="107878" y="17910"/>
                      </a:cubicBezTo>
                      <a:cubicBezTo>
                        <a:pt x="119436" y="28987"/>
                        <a:pt x="125697" y="43435"/>
                        <a:pt x="125697" y="58846"/>
                      </a:cubicBezTo>
                      <a:cubicBezTo>
                        <a:pt x="125697" y="68959"/>
                        <a:pt x="123289" y="78591"/>
                        <a:pt x="117991" y="86778"/>
                      </a:cubicBezTo>
                      <a:cubicBezTo>
                        <a:pt x="100654" y="114711"/>
                        <a:pt x="99691" y="139754"/>
                        <a:pt x="99209" y="148904"/>
                      </a:cubicBezTo>
                      <a:lnTo>
                        <a:pt x="99209" y="149868"/>
                      </a:lnTo>
                      <a:cubicBezTo>
                        <a:pt x="99209" y="153239"/>
                        <a:pt x="96319" y="155647"/>
                        <a:pt x="92467" y="155647"/>
                      </a:cubicBezTo>
                      <a:close/>
                      <a:moveTo>
                        <a:pt x="63089" y="3944"/>
                      </a:moveTo>
                      <a:cubicBezTo>
                        <a:pt x="62126" y="3944"/>
                        <a:pt x="61163" y="3944"/>
                        <a:pt x="60200" y="3944"/>
                      </a:cubicBezTo>
                      <a:cubicBezTo>
                        <a:pt x="30341" y="5388"/>
                        <a:pt x="5297" y="28987"/>
                        <a:pt x="4334" y="56919"/>
                      </a:cubicBezTo>
                      <a:cubicBezTo>
                        <a:pt x="4334" y="66551"/>
                        <a:pt x="6742" y="76183"/>
                        <a:pt x="12040" y="84852"/>
                      </a:cubicBezTo>
                      <a:cubicBezTo>
                        <a:pt x="24561" y="105561"/>
                        <a:pt x="31304" y="127232"/>
                        <a:pt x="31304" y="148423"/>
                      </a:cubicBezTo>
                      <a:cubicBezTo>
                        <a:pt x="31304" y="149868"/>
                        <a:pt x="32749" y="151312"/>
                        <a:pt x="34675" y="151312"/>
                      </a:cubicBezTo>
                      <a:lnTo>
                        <a:pt x="92948" y="151312"/>
                      </a:lnTo>
                      <a:cubicBezTo>
                        <a:pt x="94393" y="151312"/>
                        <a:pt x="95356" y="150349"/>
                        <a:pt x="95356" y="148904"/>
                      </a:cubicBezTo>
                      <a:lnTo>
                        <a:pt x="95356" y="147941"/>
                      </a:lnTo>
                      <a:cubicBezTo>
                        <a:pt x="95838" y="138309"/>
                        <a:pt x="96801" y="112785"/>
                        <a:pt x="115102" y="83889"/>
                      </a:cubicBezTo>
                      <a:cubicBezTo>
                        <a:pt x="119436" y="76665"/>
                        <a:pt x="121844" y="67514"/>
                        <a:pt x="121844" y="58364"/>
                      </a:cubicBezTo>
                      <a:cubicBezTo>
                        <a:pt x="121844" y="44398"/>
                        <a:pt x="116065" y="30913"/>
                        <a:pt x="105470" y="20800"/>
                      </a:cubicBezTo>
                      <a:cubicBezTo>
                        <a:pt x="93911" y="10204"/>
                        <a:pt x="78982" y="3944"/>
                        <a:pt x="63089" y="394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3" name="Google Shape;803;p45"/>
                <p:cNvSpPr/>
                <p:nvPr/>
              </p:nvSpPr>
              <p:spPr>
                <a:xfrm>
                  <a:off x="2304913" y="2698711"/>
                  <a:ext cx="76330" cy="133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2" h="110475" extrusionOk="0">
                      <a:moveTo>
                        <a:pt x="13732" y="109031"/>
                      </a:moveTo>
                      <a:cubicBezTo>
                        <a:pt x="13732" y="108549"/>
                        <a:pt x="11324" y="44978"/>
                        <a:pt x="4100" y="30049"/>
                      </a:cubicBezTo>
                      <a:cubicBezTo>
                        <a:pt x="-716" y="20417"/>
                        <a:pt x="-1198" y="11748"/>
                        <a:pt x="2173" y="6451"/>
                      </a:cubicBezTo>
                      <a:cubicBezTo>
                        <a:pt x="4581" y="2598"/>
                        <a:pt x="8434" y="671"/>
                        <a:pt x="13732" y="671"/>
                      </a:cubicBezTo>
                      <a:cubicBezTo>
                        <a:pt x="17103" y="671"/>
                        <a:pt x="19993" y="2598"/>
                        <a:pt x="22401" y="5487"/>
                      </a:cubicBezTo>
                      <a:cubicBezTo>
                        <a:pt x="26253" y="1153"/>
                        <a:pt x="32033" y="-1255"/>
                        <a:pt x="37330" y="671"/>
                      </a:cubicBezTo>
                      <a:cubicBezTo>
                        <a:pt x="39738" y="1635"/>
                        <a:pt x="41665" y="3079"/>
                        <a:pt x="43109" y="5006"/>
                      </a:cubicBezTo>
                      <a:cubicBezTo>
                        <a:pt x="46962" y="2598"/>
                        <a:pt x="52260" y="1635"/>
                        <a:pt x="57076" y="5006"/>
                      </a:cubicBezTo>
                      <a:cubicBezTo>
                        <a:pt x="66708" y="11266"/>
                        <a:pt x="62855" y="21862"/>
                        <a:pt x="57076" y="36791"/>
                      </a:cubicBezTo>
                      <a:cubicBezTo>
                        <a:pt x="54668" y="42570"/>
                        <a:pt x="52260" y="49313"/>
                        <a:pt x="50333" y="57018"/>
                      </a:cubicBezTo>
                      <a:cubicBezTo>
                        <a:pt x="43109" y="83024"/>
                        <a:pt x="42628" y="109031"/>
                        <a:pt x="42628" y="109512"/>
                      </a:cubicBezTo>
                      <a:lnTo>
                        <a:pt x="38293" y="109512"/>
                      </a:lnTo>
                      <a:cubicBezTo>
                        <a:pt x="38293" y="109031"/>
                        <a:pt x="38293" y="82543"/>
                        <a:pt x="45999" y="56055"/>
                      </a:cubicBezTo>
                      <a:cubicBezTo>
                        <a:pt x="48407" y="48349"/>
                        <a:pt x="50815" y="41607"/>
                        <a:pt x="52741" y="35828"/>
                      </a:cubicBezTo>
                      <a:cubicBezTo>
                        <a:pt x="58521" y="20898"/>
                        <a:pt x="60929" y="13674"/>
                        <a:pt x="54186" y="9340"/>
                      </a:cubicBezTo>
                      <a:cubicBezTo>
                        <a:pt x="50333" y="6932"/>
                        <a:pt x="46962" y="7895"/>
                        <a:pt x="44073" y="9822"/>
                      </a:cubicBezTo>
                      <a:cubicBezTo>
                        <a:pt x="44073" y="10303"/>
                        <a:pt x="44073" y="11266"/>
                        <a:pt x="44554" y="12230"/>
                      </a:cubicBezTo>
                      <a:cubicBezTo>
                        <a:pt x="45036" y="17527"/>
                        <a:pt x="42146" y="23788"/>
                        <a:pt x="39257" y="25233"/>
                      </a:cubicBezTo>
                      <a:cubicBezTo>
                        <a:pt x="37812" y="25714"/>
                        <a:pt x="36367" y="25714"/>
                        <a:pt x="34922" y="24270"/>
                      </a:cubicBezTo>
                      <a:cubicBezTo>
                        <a:pt x="32033" y="21380"/>
                        <a:pt x="34441" y="14638"/>
                        <a:pt x="37812" y="10303"/>
                      </a:cubicBezTo>
                      <a:cubicBezTo>
                        <a:pt x="38293" y="9822"/>
                        <a:pt x="38775" y="9340"/>
                        <a:pt x="39257" y="8858"/>
                      </a:cubicBezTo>
                      <a:cubicBezTo>
                        <a:pt x="38293" y="7414"/>
                        <a:pt x="37330" y="6451"/>
                        <a:pt x="35885" y="5969"/>
                      </a:cubicBezTo>
                      <a:cubicBezTo>
                        <a:pt x="32033" y="4524"/>
                        <a:pt x="27698" y="6932"/>
                        <a:pt x="24327" y="10785"/>
                      </a:cubicBezTo>
                      <a:cubicBezTo>
                        <a:pt x="24327" y="11266"/>
                        <a:pt x="24809" y="11748"/>
                        <a:pt x="24809" y="12711"/>
                      </a:cubicBezTo>
                      <a:cubicBezTo>
                        <a:pt x="26735" y="18009"/>
                        <a:pt x="27698" y="26678"/>
                        <a:pt x="24809" y="29086"/>
                      </a:cubicBezTo>
                      <a:cubicBezTo>
                        <a:pt x="23845" y="30049"/>
                        <a:pt x="22401" y="30049"/>
                        <a:pt x="20956" y="29086"/>
                      </a:cubicBezTo>
                      <a:cubicBezTo>
                        <a:pt x="16140" y="25714"/>
                        <a:pt x="14695" y="19454"/>
                        <a:pt x="18066" y="12711"/>
                      </a:cubicBezTo>
                      <a:cubicBezTo>
                        <a:pt x="18548" y="12230"/>
                        <a:pt x="18548" y="11266"/>
                        <a:pt x="19029" y="10785"/>
                      </a:cubicBezTo>
                      <a:cubicBezTo>
                        <a:pt x="17585" y="7895"/>
                        <a:pt x="15658" y="6451"/>
                        <a:pt x="13250" y="6451"/>
                      </a:cubicBezTo>
                      <a:cubicBezTo>
                        <a:pt x="9879" y="6451"/>
                        <a:pt x="6989" y="7895"/>
                        <a:pt x="5545" y="10303"/>
                      </a:cubicBezTo>
                      <a:cubicBezTo>
                        <a:pt x="3137" y="14638"/>
                        <a:pt x="3618" y="21862"/>
                        <a:pt x="7953" y="30049"/>
                      </a:cubicBezTo>
                      <a:cubicBezTo>
                        <a:pt x="15658" y="45460"/>
                        <a:pt x="18066" y="108067"/>
                        <a:pt x="18066" y="110475"/>
                      </a:cubicBezTo>
                      <a:lnTo>
                        <a:pt x="13732" y="109031"/>
                      </a:lnTo>
                      <a:close/>
                      <a:moveTo>
                        <a:pt x="21437" y="14638"/>
                      </a:moveTo>
                      <a:cubicBezTo>
                        <a:pt x="20474" y="17527"/>
                        <a:pt x="19993" y="20898"/>
                        <a:pt x="22401" y="23306"/>
                      </a:cubicBezTo>
                      <a:cubicBezTo>
                        <a:pt x="22401" y="21380"/>
                        <a:pt x="21919" y="18009"/>
                        <a:pt x="21437" y="14638"/>
                      </a:cubicBezTo>
                      <a:close/>
                      <a:moveTo>
                        <a:pt x="39738" y="13674"/>
                      </a:moveTo>
                      <a:cubicBezTo>
                        <a:pt x="37812" y="16564"/>
                        <a:pt x="37330" y="18972"/>
                        <a:pt x="37330" y="20417"/>
                      </a:cubicBezTo>
                      <a:cubicBezTo>
                        <a:pt x="38293" y="18972"/>
                        <a:pt x="39738" y="16564"/>
                        <a:pt x="39738" y="13674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4" name="Google Shape;804;p45"/>
                <p:cNvSpPr/>
                <p:nvPr/>
              </p:nvSpPr>
              <p:spPr>
                <a:xfrm>
                  <a:off x="2251481" y="2617759"/>
                  <a:ext cx="32705" cy="4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69" h="36601" extrusionOk="0">
                      <a:moveTo>
                        <a:pt x="23598" y="36601"/>
                      </a:moveTo>
                      <a:lnTo>
                        <a:pt x="0" y="2408"/>
                      </a:lnTo>
                      <a:lnTo>
                        <a:pt x="3372" y="0"/>
                      </a:lnTo>
                      <a:lnTo>
                        <a:pt x="26969" y="3371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5" name="Google Shape;805;p45"/>
                <p:cNvSpPr/>
                <p:nvPr/>
              </p:nvSpPr>
              <p:spPr>
                <a:xfrm rot="-4486954">
                  <a:off x="2224273" y="2688367"/>
                  <a:ext cx="5256" cy="467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8528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38529"/>
                      </a:lnTo>
                      <a:lnTo>
                        <a:pt x="0" y="3852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6" name="Google Shape;806;p45"/>
                <p:cNvSpPr/>
                <p:nvPr/>
              </p:nvSpPr>
              <p:spPr>
                <a:xfrm>
                  <a:off x="2341422" y="2594982"/>
                  <a:ext cx="5256" cy="490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0454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40454"/>
                      </a:lnTo>
                      <a:lnTo>
                        <a:pt x="0" y="4045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7" name="Google Shape;807;p45"/>
                <p:cNvSpPr/>
                <p:nvPr/>
              </p:nvSpPr>
              <p:spPr>
                <a:xfrm rot="-2700000">
                  <a:off x="2402701" y="2649531"/>
                  <a:ext cx="46748" cy="52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27" h="4334" extrusionOk="0">
                      <a:moveTo>
                        <a:pt x="0" y="0"/>
                      </a:moveTo>
                      <a:lnTo>
                        <a:pt x="38527" y="0"/>
                      </a:lnTo>
                      <a:lnTo>
                        <a:pt x="38527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8" name="Google Shape;808;p45"/>
                <p:cNvSpPr/>
                <p:nvPr/>
              </p:nvSpPr>
              <p:spPr>
                <a:xfrm rot="-569151">
                  <a:off x="2425863" y="2710905"/>
                  <a:ext cx="50289" cy="5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9" h="4334" extrusionOk="0">
                      <a:moveTo>
                        <a:pt x="0" y="0"/>
                      </a:moveTo>
                      <a:lnTo>
                        <a:pt x="41420" y="0"/>
                      </a:lnTo>
                      <a:lnTo>
                        <a:pt x="41420" y="4335"/>
                      </a:lnTo>
                      <a:lnTo>
                        <a:pt x="0" y="433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09" name="Google Shape;809;p45"/>
                <p:cNvSpPr/>
                <p:nvPr/>
              </p:nvSpPr>
              <p:spPr>
                <a:xfrm>
                  <a:off x="2119264" y="2364874"/>
                  <a:ext cx="162165" cy="248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22" h="204876" extrusionOk="0">
                      <a:moveTo>
                        <a:pt x="125402" y="50568"/>
                      </a:moveTo>
                      <a:cubicBezTo>
                        <a:pt x="113362" y="38528"/>
                        <a:pt x="83985" y="6742"/>
                        <a:pt x="78688" y="963"/>
                      </a:cubicBezTo>
                      <a:lnTo>
                        <a:pt x="78688" y="0"/>
                      </a:lnTo>
                      <a:lnTo>
                        <a:pt x="71945" y="0"/>
                      </a:lnTo>
                      <a:lnTo>
                        <a:pt x="71945" y="139663"/>
                      </a:lnTo>
                      <a:cubicBezTo>
                        <a:pt x="60868" y="128586"/>
                        <a:pt x="38233" y="130994"/>
                        <a:pt x="20414" y="144961"/>
                      </a:cubicBezTo>
                      <a:cubicBezTo>
                        <a:pt x="1150" y="159890"/>
                        <a:pt x="-5592" y="183007"/>
                        <a:pt x="5003" y="196010"/>
                      </a:cubicBezTo>
                      <a:cubicBezTo>
                        <a:pt x="15598" y="209013"/>
                        <a:pt x="39196" y="207568"/>
                        <a:pt x="58460" y="192639"/>
                      </a:cubicBezTo>
                      <a:cubicBezTo>
                        <a:pt x="70500" y="183007"/>
                        <a:pt x="77724" y="170004"/>
                        <a:pt x="78688" y="158445"/>
                      </a:cubicBezTo>
                      <a:lnTo>
                        <a:pt x="78688" y="158445"/>
                      </a:lnTo>
                      <a:lnTo>
                        <a:pt x="78688" y="22153"/>
                      </a:lnTo>
                      <a:cubicBezTo>
                        <a:pt x="94580" y="45752"/>
                        <a:pt x="122031" y="58273"/>
                        <a:pt x="125402" y="74166"/>
                      </a:cubicBezTo>
                      <a:cubicBezTo>
                        <a:pt x="128773" y="91022"/>
                        <a:pt x="118660" y="97764"/>
                        <a:pt x="118660" y="97764"/>
                      </a:cubicBezTo>
                      <a:cubicBezTo>
                        <a:pt x="135516" y="91503"/>
                        <a:pt x="138887" y="64052"/>
                        <a:pt x="125402" y="5056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0" name="Google Shape;810;p45"/>
                <p:cNvSpPr/>
                <p:nvPr/>
              </p:nvSpPr>
              <p:spPr>
                <a:xfrm>
                  <a:off x="2119264" y="2364874"/>
                  <a:ext cx="162165" cy="2484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722" h="204876" extrusionOk="0">
                      <a:moveTo>
                        <a:pt x="125402" y="50568"/>
                      </a:moveTo>
                      <a:cubicBezTo>
                        <a:pt x="113362" y="38528"/>
                        <a:pt x="83985" y="6742"/>
                        <a:pt x="78688" y="963"/>
                      </a:cubicBezTo>
                      <a:lnTo>
                        <a:pt x="78688" y="0"/>
                      </a:lnTo>
                      <a:lnTo>
                        <a:pt x="71945" y="0"/>
                      </a:lnTo>
                      <a:lnTo>
                        <a:pt x="71945" y="139663"/>
                      </a:lnTo>
                      <a:cubicBezTo>
                        <a:pt x="60868" y="128586"/>
                        <a:pt x="38233" y="130994"/>
                        <a:pt x="20414" y="144961"/>
                      </a:cubicBezTo>
                      <a:cubicBezTo>
                        <a:pt x="1150" y="159890"/>
                        <a:pt x="-5592" y="183007"/>
                        <a:pt x="5003" y="196010"/>
                      </a:cubicBezTo>
                      <a:cubicBezTo>
                        <a:pt x="15598" y="209013"/>
                        <a:pt x="39196" y="207568"/>
                        <a:pt x="58460" y="192639"/>
                      </a:cubicBezTo>
                      <a:cubicBezTo>
                        <a:pt x="70500" y="183007"/>
                        <a:pt x="77724" y="170004"/>
                        <a:pt x="78688" y="158445"/>
                      </a:cubicBezTo>
                      <a:lnTo>
                        <a:pt x="78688" y="158445"/>
                      </a:lnTo>
                      <a:lnTo>
                        <a:pt x="78688" y="22153"/>
                      </a:lnTo>
                      <a:cubicBezTo>
                        <a:pt x="94580" y="45752"/>
                        <a:pt x="122031" y="58273"/>
                        <a:pt x="125402" y="74166"/>
                      </a:cubicBezTo>
                      <a:cubicBezTo>
                        <a:pt x="128773" y="91022"/>
                        <a:pt x="118660" y="97764"/>
                        <a:pt x="118660" y="97764"/>
                      </a:cubicBezTo>
                      <a:cubicBezTo>
                        <a:pt x="135516" y="91503"/>
                        <a:pt x="138887" y="64052"/>
                        <a:pt x="125402" y="5056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1" name="Google Shape;811;p45"/>
                <p:cNvSpPr/>
                <p:nvPr/>
              </p:nvSpPr>
              <p:spPr>
                <a:xfrm>
                  <a:off x="1013917" y="3030087"/>
                  <a:ext cx="270990" cy="180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3460" h="148813" extrusionOk="0">
                      <a:moveTo>
                        <a:pt x="223461" y="59236"/>
                      </a:moveTo>
                      <a:cubicBezTo>
                        <a:pt x="223461" y="26488"/>
                        <a:pt x="173375" y="0"/>
                        <a:pt x="111731" y="0"/>
                      </a:cubicBezTo>
                      <a:cubicBezTo>
                        <a:pt x="50086" y="0"/>
                        <a:pt x="0" y="26488"/>
                        <a:pt x="0" y="59236"/>
                      </a:cubicBezTo>
                      <a:cubicBezTo>
                        <a:pt x="0" y="91985"/>
                        <a:pt x="50086" y="118473"/>
                        <a:pt x="111731" y="118473"/>
                      </a:cubicBezTo>
                      <a:cubicBezTo>
                        <a:pt x="128586" y="118473"/>
                        <a:pt x="144961" y="116547"/>
                        <a:pt x="158927" y="112694"/>
                      </a:cubicBezTo>
                      <a:lnTo>
                        <a:pt x="175301" y="148813"/>
                      </a:lnTo>
                      <a:lnTo>
                        <a:pt x="184452" y="104025"/>
                      </a:lnTo>
                      <a:cubicBezTo>
                        <a:pt x="208050" y="92948"/>
                        <a:pt x="223461" y="77056"/>
                        <a:pt x="223461" y="5923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2" name="Google Shape;812;p45"/>
                <p:cNvSpPr/>
                <p:nvPr/>
              </p:nvSpPr>
              <p:spPr>
                <a:xfrm>
                  <a:off x="1010997" y="3027750"/>
                  <a:ext cx="275662" cy="190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313" h="157482" extrusionOk="0">
                      <a:moveTo>
                        <a:pt x="178191" y="157482"/>
                      </a:moveTo>
                      <a:lnTo>
                        <a:pt x="159890" y="117028"/>
                      </a:lnTo>
                      <a:cubicBezTo>
                        <a:pt x="145442" y="120399"/>
                        <a:pt x="129549" y="122326"/>
                        <a:pt x="113657" y="122326"/>
                      </a:cubicBezTo>
                      <a:cubicBezTo>
                        <a:pt x="51049" y="122326"/>
                        <a:pt x="0" y="94875"/>
                        <a:pt x="0" y="61163"/>
                      </a:cubicBezTo>
                      <a:cubicBezTo>
                        <a:pt x="0" y="27451"/>
                        <a:pt x="51049" y="0"/>
                        <a:pt x="113657" y="0"/>
                      </a:cubicBezTo>
                      <a:cubicBezTo>
                        <a:pt x="176264" y="0"/>
                        <a:pt x="227314" y="27451"/>
                        <a:pt x="227314" y="61163"/>
                      </a:cubicBezTo>
                      <a:cubicBezTo>
                        <a:pt x="227314" y="78982"/>
                        <a:pt x="213347" y="95838"/>
                        <a:pt x="188304" y="107396"/>
                      </a:cubicBezTo>
                      <a:lnTo>
                        <a:pt x="178191" y="157482"/>
                      </a:lnTo>
                      <a:close/>
                      <a:moveTo>
                        <a:pt x="162780" y="112212"/>
                      </a:moveTo>
                      <a:lnTo>
                        <a:pt x="177228" y="143997"/>
                      </a:lnTo>
                      <a:lnTo>
                        <a:pt x="185415" y="104507"/>
                      </a:lnTo>
                      <a:lnTo>
                        <a:pt x="186378" y="104025"/>
                      </a:lnTo>
                      <a:cubicBezTo>
                        <a:pt x="209976" y="92948"/>
                        <a:pt x="223943" y="77537"/>
                        <a:pt x="223943" y="61163"/>
                      </a:cubicBezTo>
                      <a:cubicBezTo>
                        <a:pt x="223943" y="29859"/>
                        <a:pt x="174820" y="3853"/>
                        <a:pt x="114139" y="3853"/>
                      </a:cubicBezTo>
                      <a:cubicBezTo>
                        <a:pt x="53939" y="3853"/>
                        <a:pt x="4334" y="29377"/>
                        <a:pt x="4334" y="61163"/>
                      </a:cubicBezTo>
                      <a:cubicBezTo>
                        <a:pt x="4334" y="92467"/>
                        <a:pt x="53457" y="118473"/>
                        <a:pt x="114139" y="118473"/>
                      </a:cubicBezTo>
                      <a:cubicBezTo>
                        <a:pt x="130513" y="118473"/>
                        <a:pt x="146405" y="116546"/>
                        <a:pt x="160853" y="113175"/>
                      </a:cubicBezTo>
                      <a:lnTo>
                        <a:pt x="162780" y="11221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3" name="Google Shape;813;p45"/>
                <p:cNvSpPr/>
                <p:nvPr/>
              </p:nvSpPr>
              <p:spPr>
                <a:xfrm>
                  <a:off x="1089111" y="3083234"/>
                  <a:ext cx="23653" cy="2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4" h="20227" extrusionOk="0">
                      <a:moveTo>
                        <a:pt x="9752" y="0"/>
                      </a:moveTo>
                      <a:cubicBezTo>
                        <a:pt x="-3251" y="0"/>
                        <a:pt x="-3251" y="20227"/>
                        <a:pt x="9752" y="20227"/>
                      </a:cubicBezTo>
                      <a:cubicBezTo>
                        <a:pt x="22755" y="20227"/>
                        <a:pt x="22755" y="0"/>
                        <a:pt x="97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4" name="Google Shape;814;p45"/>
                <p:cNvSpPr/>
                <p:nvPr/>
              </p:nvSpPr>
              <p:spPr>
                <a:xfrm>
                  <a:off x="1147514" y="3083234"/>
                  <a:ext cx="23653" cy="2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4" h="20227" extrusionOk="0">
                      <a:moveTo>
                        <a:pt x="9752" y="0"/>
                      </a:moveTo>
                      <a:cubicBezTo>
                        <a:pt x="-3251" y="0"/>
                        <a:pt x="-3251" y="20227"/>
                        <a:pt x="9752" y="20227"/>
                      </a:cubicBezTo>
                      <a:cubicBezTo>
                        <a:pt x="22755" y="20227"/>
                        <a:pt x="22755" y="0"/>
                        <a:pt x="97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5" name="Google Shape;815;p45"/>
                <p:cNvSpPr/>
                <p:nvPr/>
              </p:nvSpPr>
              <p:spPr>
                <a:xfrm>
                  <a:off x="1204166" y="3084986"/>
                  <a:ext cx="23653" cy="245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04" h="20227" extrusionOk="0">
                      <a:moveTo>
                        <a:pt x="9752" y="0"/>
                      </a:moveTo>
                      <a:cubicBezTo>
                        <a:pt x="-3251" y="0"/>
                        <a:pt x="-3251" y="20227"/>
                        <a:pt x="9752" y="20227"/>
                      </a:cubicBezTo>
                      <a:cubicBezTo>
                        <a:pt x="22756" y="20227"/>
                        <a:pt x="22756" y="0"/>
                        <a:pt x="975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6" name="Google Shape;816;p45"/>
                <p:cNvSpPr/>
                <p:nvPr/>
              </p:nvSpPr>
              <p:spPr>
                <a:xfrm>
                  <a:off x="1169853" y="2418020"/>
                  <a:ext cx="221931" cy="17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06" h="14447" extrusionOk="0">
                      <a:moveTo>
                        <a:pt x="0" y="0"/>
                      </a:moveTo>
                      <a:lnTo>
                        <a:pt x="183007" y="0"/>
                      </a:lnTo>
                      <a:lnTo>
                        <a:pt x="183007" y="14448"/>
                      </a:lnTo>
                      <a:lnTo>
                        <a:pt x="0" y="1444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7" name="Google Shape;817;p45"/>
                <p:cNvSpPr/>
                <p:nvPr/>
              </p:nvSpPr>
              <p:spPr>
                <a:xfrm>
                  <a:off x="1169853" y="2471168"/>
                  <a:ext cx="221931" cy="17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06" h="14447" extrusionOk="0">
                      <a:moveTo>
                        <a:pt x="0" y="0"/>
                      </a:moveTo>
                      <a:lnTo>
                        <a:pt x="183007" y="0"/>
                      </a:lnTo>
                      <a:lnTo>
                        <a:pt x="183007" y="14448"/>
                      </a:lnTo>
                      <a:lnTo>
                        <a:pt x="0" y="1444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8" name="Google Shape;818;p45"/>
                <p:cNvSpPr/>
                <p:nvPr/>
              </p:nvSpPr>
              <p:spPr>
                <a:xfrm>
                  <a:off x="1169853" y="2523730"/>
                  <a:ext cx="221931" cy="17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06" h="14447" extrusionOk="0">
                      <a:moveTo>
                        <a:pt x="0" y="0"/>
                      </a:moveTo>
                      <a:lnTo>
                        <a:pt x="183007" y="0"/>
                      </a:lnTo>
                      <a:lnTo>
                        <a:pt x="183007" y="14448"/>
                      </a:lnTo>
                      <a:lnTo>
                        <a:pt x="0" y="1444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19" name="Google Shape;819;p45"/>
                <p:cNvSpPr/>
                <p:nvPr/>
              </p:nvSpPr>
              <p:spPr>
                <a:xfrm rot="-3397668">
                  <a:off x="1017455" y="2668405"/>
                  <a:ext cx="221907" cy="2219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11" h="183011" extrusionOk="0">
                      <a:moveTo>
                        <a:pt x="183011" y="91506"/>
                      </a:moveTo>
                      <a:cubicBezTo>
                        <a:pt x="183011" y="142043"/>
                        <a:pt x="142043" y="183012"/>
                        <a:pt x="91506" y="183012"/>
                      </a:cubicBezTo>
                      <a:cubicBezTo>
                        <a:pt x="40968" y="183012"/>
                        <a:pt x="0" y="142043"/>
                        <a:pt x="0" y="91506"/>
                      </a:cubicBezTo>
                      <a:cubicBezTo>
                        <a:pt x="0" y="40969"/>
                        <a:pt x="40968" y="0"/>
                        <a:pt x="91506" y="0"/>
                      </a:cubicBezTo>
                      <a:cubicBezTo>
                        <a:pt x="142043" y="0"/>
                        <a:pt x="183011" y="40969"/>
                        <a:pt x="183011" y="91506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0" name="Google Shape;820;p45"/>
                <p:cNvSpPr/>
                <p:nvPr/>
              </p:nvSpPr>
              <p:spPr>
                <a:xfrm>
                  <a:off x="1015085" y="2666235"/>
                  <a:ext cx="226609" cy="226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863" h="186859" extrusionOk="0">
                      <a:moveTo>
                        <a:pt x="93430" y="186860"/>
                      </a:moveTo>
                      <a:cubicBezTo>
                        <a:pt x="41899" y="186860"/>
                        <a:pt x="0" y="144961"/>
                        <a:pt x="0" y="93430"/>
                      </a:cubicBezTo>
                      <a:cubicBezTo>
                        <a:pt x="0" y="41899"/>
                        <a:pt x="41899" y="0"/>
                        <a:pt x="93430" y="0"/>
                      </a:cubicBezTo>
                      <a:cubicBezTo>
                        <a:pt x="144961" y="0"/>
                        <a:pt x="186860" y="41899"/>
                        <a:pt x="186860" y="93430"/>
                      </a:cubicBezTo>
                      <a:cubicBezTo>
                        <a:pt x="187341" y="144961"/>
                        <a:pt x="144961" y="186860"/>
                        <a:pt x="93430" y="186860"/>
                      </a:cubicBezTo>
                      <a:close/>
                      <a:moveTo>
                        <a:pt x="93430" y="3853"/>
                      </a:moveTo>
                      <a:cubicBezTo>
                        <a:pt x="44307" y="3853"/>
                        <a:pt x="4334" y="43825"/>
                        <a:pt x="4334" y="92948"/>
                      </a:cubicBezTo>
                      <a:cubicBezTo>
                        <a:pt x="4334" y="142071"/>
                        <a:pt x="44307" y="182044"/>
                        <a:pt x="93430" y="182044"/>
                      </a:cubicBezTo>
                      <a:cubicBezTo>
                        <a:pt x="142553" y="182044"/>
                        <a:pt x="182525" y="142071"/>
                        <a:pt x="182525" y="92948"/>
                      </a:cubicBezTo>
                      <a:cubicBezTo>
                        <a:pt x="182525" y="43825"/>
                        <a:pt x="143034" y="3853"/>
                        <a:pt x="93430" y="3853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1" name="Google Shape;821;p45"/>
                <p:cNvSpPr/>
                <p:nvPr/>
              </p:nvSpPr>
              <p:spPr>
                <a:xfrm>
                  <a:off x="1128388" y="2684923"/>
                  <a:ext cx="74171" cy="9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62" h="78018" extrusionOk="0">
                      <a:moveTo>
                        <a:pt x="0" y="0"/>
                      </a:moveTo>
                      <a:lnTo>
                        <a:pt x="0" y="78019"/>
                      </a:lnTo>
                      <a:lnTo>
                        <a:pt x="61163" y="30822"/>
                      </a:lnTo>
                      <a:cubicBezTo>
                        <a:pt x="61163" y="30341"/>
                        <a:pt x="37564" y="6742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2" name="Google Shape;822;p45"/>
                <p:cNvSpPr/>
                <p:nvPr/>
              </p:nvSpPr>
              <p:spPr>
                <a:xfrm>
                  <a:off x="2440237" y="3869708"/>
                  <a:ext cx="705894" cy="6076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085" h="501039" extrusionOk="0">
                      <a:moveTo>
                        <a:pt x="218071" y="491408"/>
                      </a:moveTo>
                      <a:cubicBezTo>
                        <a:pt x="218071" y="491408"/>
                        <a:pt x="130902" y="421576"/>
                        <a:pt x="66850" y="347410"/>
                      </a:cubicBezTo>
                      <a:cubicBezTo>
                        <a:pt x="2797" y="273245"/>
                        <a:pt x="-23691" y="179815"/>
                        <a:pt x="25432" y="171628"/>
                      </a:cubicBezTo>
                      <a:cubicBezTo>
                        <a:pt x="75037" y="163440"/>
                        <a:pt x="129457" y="236643"/>
                        <a:pt x="188212" y="329591"/>
                      </a:cubicBezTo>
                      <a:cubicBezTo>
                        <a:pt x="247449" y="422540"/>
                        <a:pt x="264304" y="479368"/>
                        <a:pt x="264304" y="479368"/>
                      </a:cubicBezTo>
                      <a:cubicBezTo>
                        <a:pt x="264304" y="479368"/>
                        <a:pt x="238780" y="305512"/>
                        <a:pt x="238298" y="178851"/>
                      </a:cubicBezTo>
                      <a:cubicBezTo>
                        <a:pt x="237335" y="52673"/>
                        <a:pt x="256117" y="-7045"/>
                        <a:pt x="304277" y="661"/>
                      </a:cubicBezTo>
                      <a:cubicBezTo>
                        <a:pt x="351955" y="8366"/>
                        <a:pt x="374108" y="114318"/>
                        <a:pt x="376035" y="230864"/>
                      </a:cubicBezTo>
                      <a:cubicBezTo>
                        <a:pt x="377961" y="347410"/>
                        <a:pt x="354363" y="488037"/>
                        <a:pt x="354363" y="488037"/>
                      </a:cubicBezTo>
                      <a:cubicBezTo>
                        <a:pt x="354363" y="488037"/>
                        <a:pt x="388556" y="300214"/>
                        <a:pt x="440569" y="198597"/>
                      </a:cubicBezTo>
                      <a:cubicBezTo>
                        <a:pt x="492581" y="96499"/>
                        <a:pt x="516179" y="53636"/>
                        <a:pt x="559523" y="70974"/>
                      </a:cubicBezTo>
                      <a:cubicBezTo>
                        <a:pt x="603348" y="88311"/>
                        <a:pt x="577342" y="189447"/>
                        <a:pt x="532554" y="281913"/>
                      </a:cubicBezTo>
                      <a:cubicBezTo>
                        <a:pt x="500768" y="348374"/>
                        <a:pt x="388556" y="501040"/>
                        <a:pt x="388556" y="501040"/>
                      </a:cubicBezTo>
                      <a:lnTo>
                        <a:pt x="218071" y="491408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3" name="Google Shape;823;p45"/>
                <p:cNvSpPr/>
                <p:nvPr/>
              </p:nvSpPr>
              <p:spPr>
                <a:xfrm>
                  <a:off x="2481006" y="4116971"/>
                  <a:ext cx="249965" cy="3515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23" h="289921" extrusionOk="0">
                      <a:moveTo>
                        <a:pt x="202752" y="289921"/>
                      </a:moveTo>
                      <a:lnTo>
                        <a:pt x="0" y="2408"/>
                      </a:lnTo>
                      <a:lnTo>
                        <a:pt x="3371" y="0"/>
                      </a:lnTo>
                      <a:lnTo>
                        <a:pt x="206123" y="28751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4" name="Google Shape;824;p45"/>
                <p:cNvSpPr/>
                <p:nvPr/>
              </p:nvSpPr>
              <p:spPr>
                <a:xfrm rot="-77336">
                  <a:off x="2808916" y="3906064"/>
                  <a:ext cx="5257" cy="566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67127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467127"/>
                      </a:lnTo>
                      <a:lnTo>
                        <a:pt x="0" y="46712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5" name="Google Shape;825;p45"/>
                <p:cNvSpPr/>
                <p:nvPr/>
              </p:nvSpPr>
              <p:spPr>
                <a:xfrm rot="-3844506">
                  <a:off x="2725380" y="4228283"/>
                  <a:ext cx="513738" cy="52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34" h="4334" extrusionOk="0">
                      <a:moveTo>
                        <a:pt x="0" y="0"/>
                      </a:moveTo>
                      <a:lnTo>
                        <a:pt x="423334" y="0"/>
                      </a:lnTo>
                      <a:lnTo>
                        <a:pt x="423334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6" name="Google Shape;826;p45"/>
                <p:cNvSpPr/>
                <p:nvPr/>
              </p:nvSpPr>
              <p:spPr>
                <a:xfrm>
                  <a:off x="2608325" y="4444613"/>
                  <a:ext cx="410574" cy="3632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8562" h="299553" extrusionOk="0">
                      <a:moveTo>
                        <a:pt x="338563" y="0"/>
                      </a:moveTo>
                      <a:lnTo>
                        <a:pt x="331339" y="41899"/>
                      </a:lnTo>
                      <a:lnTo>
                        <a:pt x="323633" y="87169"/>
                      </a:lnTo>
                      <a:lnTo>
                        <a:pt x="319780" y="109322"/>
                      </a:lnTo>
                      <a:lnTo>
                        <a:pt x="288477" y="296664"/>
                      </a:lnTo>
                      <a:lnTo>
                        <a:pt x="58274" y="299553"/>
                      </a:lnTo>
                      <a:lnTo>
                        <a:pt x="20227" y="109322"/>
                      </a:lnTo>
                      <a:lnTo>
                        <a:pt x="6742" y="41899"/>
                      </a:lnTo>
                      <a:lnTo>
                        <a:pt x="0" y="62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7" name="Google Shape;827;p45"/>
                <p:cNvSpPr/>
                <p:nvPr/>
              </p:nvSpPr>
              <p:spPr>
                <a:xfrm>
                  <a:off x="2616501" y="4495424"/>
                  <a:ext cx="393638" cy="27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4596" h="22635" extrusionOk="0">
                      <a:moveTo>
                        <a:pt x="324596" y="0"/>
                      </a:moveTo>
                      <a:lnTo>
                        <a:pt x="320743" y="22635"/>
                      </a:lnTo>
                      <a:lnTo>
                        <a:pt x="4816" y="2263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8" name="Google Shape;828;p45"/>
                <p:cNvSpPr/>
                <p:nvPr/>
              </p:nvSpPr>
              <p:spPr>
                <a:xfrm>
                  <a:off x="2627599" y="4550323"/>
                  <a:ext cx="373196" cy="26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40" h="22153" extrusionOk="0">
                      <a:moveTo>
                        <a:pt x="307741" y="0"/>
                      </a:moveTo>
                      <a:lnTo>
                        <a:pt x="303887" y="22153"/>
                      </a:lnTo>
                      <a:lnTo>
                        <a:pt x="4334" y="221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29" name="Google Shape;829;p45"/>
                <p:cNvSpPr/>
                <p:nvPr/>
              </p:nvSpPr>
              <p:spPr>
                <a:xfrm>
                  <a:off x="258509" y="4092316"/>
                  <a:ext cx="569334" cy="5829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9476" h="480737" extrusionOk="0">
                      <a:moveTo>
                        <a:pt x="110014" y="480738"/>
                      </a:moveTo>
                      <a:cubicBezTo>
                        <a:pt x="110014" y="480738"/>
                        <a:pt x="52222" y="370933"/>
                        <a:pt x="26216" y="280875"/>
                      </a:cubicBezTo>
                      <a:cubicBezTo>
                        <a:pt x="210" y="190816"/>
                        <a:pt x="-12312" y="58377"/>
                        <a:pt x="16584" y="42484"/>
                      </a:cubicBezTo>
                      <a:cubicBezTo>
                        <a:pt x="45479" y="26592"/>
                        <a:pt x="116274" y="171552"/>
                        <a:pt x="145652" y="236086"/>
                      </a:cubicBezTo>
                      <a:cubicBezTo>
                        <a:pt x="174547" y="300620"/>
                        <a:pt x="200554" y="409943"/>
                        <a:pt x="200554" y="409943"/>
                      </a:cubicBezTo>
                      <a:cubicBezTo>
                        <a:pt x="200554" y="409943"/>
                        <a:pt x="197182" y="258240"/>
                        <a:pt x="213557" y="158549"/>
                      </a:cubicBezTo>
                      <a:cubicBezTo>
                        <a:pt x="229449" y="58859"/>
                        <a:pt x="278091" y="-18678"/>
                        <a:pt x="310358" y="3957"/>
                      </a:cubicBezTo>
                      <a:cubicBezTo>
                        <a:pt x="342625" y="26592"/>
                        <a:pt x="313729" y="264982"/>
                        <a:pt x="306986" y="319884"/>
                      </a:cubicBezTo>
                      <a:cubicBezTo>
                        <a:pt x="300726" y="374786"/>
                        <a:pt x="293984" y="413314"/>
                        <a:pt x="293984" y="413314"/>
                      </a:cubicBezTo>
                      <a:cubicBezTo>
                        <a:pt x="293984" y="413314"/>
                        <a:pt x="332511" y="229344"/>
                        <a:pt x="374410" y="152288"/>
                      </a:cubicBezTo>
                      <a:cubicBezTo>
                        <a:pt x="416309" y="74751"/>
                        <a:pt x="442315" y="39595"/>
                        <a:pt x="461579" y="52598"/>
                      </a:cubicBezTo>
                      <a:cubicBezTo>
                        <a:pt x="480843" y="65601"/>
                        <a:pt x="461579" y="207190"/>
                        <a:pt x="438944" y="284728"/>
                      </a:cubicBezTo>
                      <a:cubicBezTo>
                        <a:pt x="416309" y="362265"/>
                        <a:pt x="364778" y="478330"/>
                        <a:pt x="364778" y="478330"/>
                      </a:cubicBezTo>
                      <a:lnTo>
                        <a:pt x="110014" y="4807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30" name="Google Shape;830;p45"/>
                <p:cNvSpPr/>
                <p:nvPr/>
              </p:nvSpPr>
              <p:spPr>
                <a:xfrm>
                  <a:off x="239489" y="4640264"/>
                  <a:ext cx="629002" cy="574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8679" h="473409" extrusionOk="0">
                      <a:moveTo>
                        <a:pt x="518680" y="0"/>
                      </a:moveTo>
                      <a:lnTo>
                        <a:pt x="431029" y="328449"/>
                      </a:lnTo>
                      <a:lnTo>
                        <a:pt x="392983" y="470520"/>
                      </a:lnTo>
                      <a:lnTo>
                        <a:pt x="131958" y="473410"/>
                      </a:lnTo>
                      <a:lnTo>
                        <a:pt x="90540" y="328449"/>
                      </a:lnTo>
                      <a:lnTo>
                        <a:pt x="0" y="963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31" name="Google Shape;831;p45"/>
                <p:cNvSpPr/>
                <p:nvPr/>
              </p:nvSpPr>
              <p:spPr>
                <a:xfrm rot="-1154972">
                  <a:off x="374104" y="4160919"/>
                  <a:ext cx="5261" cy="501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13194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413194"/>
                      </a:lnTo>
                      <a:lnTo>
                        <a:pt x="0" y="41319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32" name="Google Shape;832;p45"/>
                <p:cNvSpPr/>
                <p:nvPr/>
              </p:nvSpPr>
              <p:spPr>
                <a:xfrm rot="-5003440">
                  <a:off x="315709" y="4380807"/>
                  <a:ext cx="528666" cy="52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6316" h="4334" extrusionOk="0">
                      <a:moveTo>
                        <a:pt x="0" y="0"/>
                      </a:moveTo>
                      <a:lnTo>
                        <a:pt x="436316" y="0"/>
                      </a:lnTo>
                      <a:lnTo>
                        <a:pt x="436316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33" name="Google Shape;833;p45"/>
                <p:cNvSpPr/>
                <p:nvPr/>
              </p:nvSpPr>
              <p:spPr>
                <a:xfrm rot="-4407910">
                  <a:off x="485073" y="4410272"/>
                  <a:ext cx="481910" cy="5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6826" h="4334" extrusionOk="0">
                      <a:moveTo>
                        <a:pt x="0" y="0"/>
                      </a:moveTo>
                      <a:lnTo>
                        <a:pt x="396827" y="0"/>
                      </a:lnTo>
                      <a:lnTo>
                        <a:pt x="396827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34" name="Google Shape;834;p45"/>
                <p:cNvSpPr/>
                <p:nvPr/>
              </p:nvSpPr>
              <p:spPr>
                <a:xfrm>
                  <a:off x="1734613" y="3650913"/>
                  <a:ext cx="156521" cy="403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068" h="332783" extrusionOk="0">
                      <a:moveTo>
                        <a:pt x="0" y="332302"/>
                      </a:moveTo>
                      <a:lnTo>
                        <a:pt x="0" y="83316"/>
                      </a:lnTo>
                      <a:lnTo>
                        <a:pt x="1927" y="83316"/>
                      </a:lnTo>
                      <a:cubicBezTo>
                        <a:pt x="103062" y="81390"/>
                        <a:pt x="124734" y="963"/>
                        <a:pt x="124734" y="0"/>
                      </a:cubicBezTo>
                      <a:lnTo>
                        <a:pt x="129068" y="963"/>
                      </a:lnTo>
                      <a:cubicBezTo>
                        <a:pt x="129068" y="1926"/>
                        <a:pt x="106433" y="84280"/>
                        <a:pt x="3853" y="87651"/>
                      </a:cubicBezTo>
                      <a:lnTo>
                        <a:pt x="3853" y="332783"/>
                      </a:lnTo>
                      <a:lnTo>
                        <a:pt x="0" y="33278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35" name="Google Shape;835;p45"/>
                <p:cNvSpPr/>
                <p:nvPr/>
              </p:nvSpPr>
              <p:spPr>
                <a:xfrm>
                  <a:off x="1569916" y="3646825"/>
                  <a:ext cx="167032" cy="108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736" h="89577" extrusionOk="0">
                      <a:moveTo>
                        <a:pt x="137255" y="89577"/>
                      </a:moveTo>
                      <a:cubicBezTo>
                        <a:pt x="17819" y="86206"/>
                        <a:pt x="0" y="1445"/>
                        <a:pt x="0" y="963"/>
                      </a:cubicBezTo>
                      <a:lnTo>
                        <a:pt x="4334" y="0"/>
                      </a:lnTo>
                      <a:cubicBezTo>
                        <a:pt x="4334" y="963"/>
                        <a:pt x="21672" y="82353"/>
                        <a:pt x="137737" y="85243"/>
                      </a:cubicBezTo>
                      <a:lnTo>
                        <a:pt x="137255" y="8957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36" name="Google Shape;836;p45"/>
                <p:cNvSpPr/>
                <p:nvPr/>
              </p:nvSpPr>
              <p:spPr>
                <a:xfrm>
                  <a:off x="349288" y="5038574"/>
                  <a:ext cx="412910" cy="175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488" h="144960" extrusionOk="0">
                      <a:moveTo>
                        <a:pt x="340489" y="0"/>
                      </a:moveTo>
                      <a:lnTo>
                        <a:pt x="302443" y="142071"/>
                      </a:lnTo>
                      <a:lnTo>
                        <a:pt x="41417" y="1449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37" name="Google Shape;837;p45"/>
                <p:cNvSpPr/>
                <p:nvPr/>
              </p:nvSpPr>
              <p:spPr>
                <a:xfrm>
                  <a:off x="348704" y="5036238"/>
                  <a:ext cx="414079" cy="52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452" h="4334" extrusionOk="0">
                      <a:moveTo>
                        <a:pt x="0" y="0"/>
                      </a:moveTo>
                      <a:lnTo>
                        <a:pt x="341452" y="0"/>
                      </a:lnTo>
                      <a:lnTo>
                        <a:pt x="341452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838" name="Google Shape;838;p45"/>
                <p:cNvSpPr/>
                <p:nvPr/>
              </p:nvSpPr>
              <p:spPr>
                <a:xfrm>
                  <a:off x="1071736" y="4082513"/>
                  <a:ext cx="1210699" cy="7218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350" h="595253" extrusionOk="0">
                      <a:moveTo>
                        <a:pt x="998350" y="595254"/>
                      </a:moveTo>
                      <a:lnTo>
                        <a:pt x="994016" y="595254"/>
                      </a:lnTo>
                      <a:lnTo>
                        <a:pt x="994016" y="4334"/>
                      </a:lnTo>
                      <a:lnTo>
                        <a:pt x="0" y="4334"/>
                      </a:lnTo>
                      <a:lnTo>
                        <a:pt x="0" y="0"/>
                      </a:lnTo>
                      <a:lnTo>
                        <a:pt x="99835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</p:grpSp>
        </p:grpSp>
      </p:grpSp>
      <p:sp>
        <p:nvSpPr>
          <p:cNvPr id="1717" name="Google Shape;1717;p66"/>
          <p:cNvSpPr txBox="1"/>
          <p:nvPr/>
        </p:nvSpPr>
        <p:spPr>
          <a:xfrm>
            <a:off x="5656530" y="1119651"/>
            <a:ext cx="978000" cy="649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4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nest SemiBold"/>
              <a:buNone/>
              <a:defRPr sz="36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</a:t>
            </a:r>
            <a:r>
              <a:rPr lang="en-US" altLang="en-GB"/>
              <a:t>5</a:t>
            </a:r>
          </a:p>
        </p:txBody>
      </p:sp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71"/>
          <p:cNvSpPr txBox="1">
            <a:spLocks noGrp="1"/>
          </p:cNvSpPr>
          <p:nvPr>
            <p:ph type="title"/>
          </p:nvPr>
        </p:nvSpPr>
        <p:spPr>
          <a:xfrm>
            <a:off x="720000" y="33771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b="1">
                <a:latin typeface="Times New Roman" panose="02020603050405020304" charset="0"/>
                <a:cs typeface="Times New Roman" panose="02020603050405020304" charset="0"/>
              </a:rPr>
              <a:t>HƯỚNG PHÁT TRIỂN</a:t>
            </a:r>
          </a:p>
        </p:txBody>
      </p:sp>
      <p:sp>
        <p:nvSpPr>
          <p:cNvPr id="1895" name="Google Shape;1895;p71"/>
          <p:cNvSpPr txBox="1"/>
          <p:nvPr/>
        </p:nvSpPr>
        <p:spPr>
          <a:xfrm>
            <a:off x="252730" y="2362835"/>
            <a:ext cx="1657985" cy="558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18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Phương hướng</a:t>
            </a:r>
            <a:endParaRPr lang="en-US" altLang="en-US" sz="1800" b="1">
              <a:solidFill>
                <a:schemeClr val="dk1"/>
              </a:solidFill>
              <a:latin typeface="Times New Roman" panose="02020603050405020304" charset="0"/>
              <a:ea typeface="Onest SemiBold"/>
              <a:cs typeface="Times New Roman" panose="02020603050405020304" charset="0"/>
              <a:sym typeface="+mn-ea"/>
            </a:endParaRPr>
          </a:p>
        </p:txBody>
      </p:sp>
      <p:sp>
        <p:nvSpPr>
          <p:cNvPr id="1897" name="Google Shape;1897;p71"/>
          <p:cNvSpPr txBox="1"/>
          <p:nvPr/>
        </p:nvSpPr>
        <p:spPr>
          <a:xfrm>
            <a:off x="2401570" y="1437640"/>
            <a:ext cx="2679700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200" b="1" i="1">
                <a:solidFill>
                  <a:schemeClr val="dk1"/>
                </a:solidFill>
                <a:latin typeface="Times New Roman" panose="02020603050405020304" charset="0"/>
                <a:ea typeface="Onest SemiBold"/>
                <a:cs typeface="Times New Roman" panose="02020603050405020304" charset="0"/>
                <a:sym typeface="Onest SemiBold"/>
              </a:rPr>
              <a:t>Cải thiện mô hình</a:t>
            </a:r>
          </a:p>
        </p:txBody>
      </p:sp>
      <p:sp>
        <p:nvSpPr>
          <p:cNvPr id="1899" name="Google Shape;1899;p71"/>
          <p:cNvSpPr txBox="1"/>
          <p:nvPr/>
        </p:nvSpPr>
        <p:spPr>
          <a:xfrm>
            <a:off x="2401570" y="3202305"/>
            <a:ext cx="2292350" cy="8013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2200" b="1" i="1">
                <a:solidFill>
                  <a:schemeClr val="dk1"/>
                </a:solidFill>
                <a:latin typeface="Times New Roman" panose="02020603050405020304" charset="0"/>
                <a:ea typeface="Onest SemiBold"/>
                <a:cs typeface="Times New Roman" panose="02020603050405020304" charset="0"/>
                <a:sym typeface="Onest SemiBold"/>
              </a:rPr>
              <a:t>Mở rộng dữ liệu</a:t>
            </a:r>
          </a:p>
        </p:txBody>
      </p:sp>
      <p:cxnSp>
        <p:nvCxnSpPr>
          <p:cNvPr id="1900" name="Google Shape;1900;p71"/>
          <p:cNvCxnSpPr>
            <a:stCxn id="1895" idx="3"/>
            <a:endCxn id="1897" idx="1"/>
          </p:cNvCxnSpPr>
          <p:nvPr/>
        </p:nvCxnSpPr>
        <p:spPr>
          <a:xfrm flipV="1">
            <a:off x="1910715" y="1717040"/>
            <a:ext cx="490855" cy="925195"/>
          </a:xfrm>
          <a:prstGeom prst="bentConnector3">
            <a:avLst>
              <a:gd name="adj1" fmla="val 5006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1" name="Google Shape;1901;p71"/>
          <p:cNvCxnSpPr>
            <a:stCxn id="1895" idx="3"/>
            <a:endCxn id="1899" idx="1"/>
          </p:cNvCxnSpPr>
          <p:nvPr/>
        </p:nvCxnSpPr>
        <p:spPr>
          <a:xfrm>
            <a:off x="1910715" y="2642235"/>
            <a:ext cx="490855" cy="960755"/>
          </a:xfrm>
          <a:prstGeom prst="bentConnector3">
            <a:avLst>
              <a:gd name="adj1" fmla="val 50065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02" name="Google Shape;1902;p71"/>
          <p:cNvSpPr txBox="1"/>
          <p:nvPr/>
        </p:nvSpPr>
        <p:spPr>
          <a:xfrm>
            <a:off x="4993640" y="1039495"/>
            <a:ext cx="3534410" cy="170688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74320" marR="0" lvl="0" indent="-22606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</a:pP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Thử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nghiệm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các phiên bản Stable Diffusion cao hơn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để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cải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thiện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khả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năng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xử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lý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typography.</a:t>
            </a:r>
          </a:p>
          <a:p>
            <a:pPr marL="274320" marR="0" lvl="0" indent="-22606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</a:pP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Fine-tune Stable Diffusion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trên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dữ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liệu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nhãn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nước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giải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khát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để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tái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hiện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chính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xác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logo, font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chữ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,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và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màu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sắc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thương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 </a:t>
            </a:r>
            <a:r>
              <a:rPr lang="en-US" altLang="en-US" dirty="0" err="1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hiệu</a:t>
            </a:r>
            <a:r>
              <a:rPr lang="en-US" altLang="en-US" dirty="0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.</a:t>
            </a:r>
          </a:p>
        </p:txBody>
      </p:sp>
      <p:cxnSp>
        <p:nvCxnSpPr>
          <p:cNvPr id="1903" name="Google Shape;1903;p71"/>
          <p:cNvCxnSpPr>
            <a:endCxn id="1902" idx="1"/>
          </p:cNvCxnSpPr>
          <p:nvPr/>
        </p:nvCxnSpPr>
        <p:spPr>
          <a:xfrm>
            <a:off x="4693920" y="1717040"/>
            <a:ext cx="299720" cy="17589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04" name="Google Shape;1904;p71"/>
          <p:cNvSpPr txBox="1"/>
          <p:nvPr/>
        </p:nvSpPr>
        <p:spPr>
          <a:xfrm>
            <a:off x="4993640" y="2995295"/>
            <a:ext cx="3534410" cy="1627505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74320" marR="0" lvl="0" indent="-22606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</a:pPr>
            <a:r>
              <a:rPr lang="en-US" altLang="en-US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Thu thập thêm dữ liệu nhãn nước giải khát để tăng tính đa dạng (các thương hiệu khác, phong cách mới).</a:t>
            </a:r>
          </a:p>
          <a:p>
            <a:pPr marL="274320" marR="0" lvl="0" indent="-22606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 panose="020B0606030504020204"/>
              <a:buChar char="●"/>
            </a:pPr>
            <a:r>
              <a:rPr lang="en-US" altLang="en-US">
                <a:solidFill>
                  <a:schemeClr val="dk1"/>
                </a:solidFill>
                <a:latin typeface="Times New Roman" panose="02020603050405020304" charset="0"/>
                <a:ea typeface="Open Sans" panose="020B0606030504020204"/>
                <a:cs typeface="Times New Roman" panose="02020603050405020304" charset="0"/>
                <a:sym typeface="Open Sans" panose="020B0606030504020204"/>
              </a:rPr>
              <a:t>Tạo thêm prompt với các phong cách sáng tạo hơn (ví dụ: "futuristic style", "hand-drawn style").</a:t>
            </a:r>
          </a:p>
        </p:txBody>
      </p:sp>
      <p:cxnSp>
        <p:nvCxnSpPr>
          <p:cNvPr id="1905" name="Google Shape;1905;p71"/>
          <p:cNvCxnSpPr>
            <a:endCxn id="1904" idx="1"/>
          </p:cNvCxnSpPr>
          <p:nvPr/>
        </p:nvCxnSpPr>
        <p:spPr>
          <a:xfrm>
            <a:off x="4408967" y="3735572"/>
            <a:ext cx="584673" cy="7347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" name="Google Shape;1229;p54"/>
          <p:cNvGrpSpPr/>
          <p:nvPr/>
        </p:nvGrpSpPr>
        <p:grpSpPr>
          <a:xfrm>
            <a:off x="-1167700" y="1540213"/>
            <a:ext cx="5502576" cy="4379795"/>
            <a:chOff x="-972600" y="1540213"/>
            <a:chExt cx="5502576" cy="4379795"/>
          </a:xfrm>
        </p:grpSpPr>
        <p:sp>
          <p:nvSpPr>
            <p:cNvPr id="1230" name="Google Shape;1230;p54"/>
            <p:cNvSpPr/>
            <p:nvPr/>
          </p:nvSpPr>
          <p:spPr>
            <a:xfrm>
              <a:off x="-972600" y="1540213"/>
              <a:ext cx="5502576" cy="4379795"/>
            </a:xfrm>
            <a:custGeom>
              <a:avLst/>
              <a:gdLst/>
              <a:ahLst/>
              <a:cxnLst/>
              <a:rect l="l" t="t" r="r" b="b"/>
              <a:pathLst>
                <a:path w="2741009" h="2181716" extrusionOk="0">
                  <a:moveTo>
                    <a:pt x="2223830" y="2023534"/>
                  </a:moveTo>
                  <a:cubicBezTo>
                    <a:pt x="2223830" y="2023534"/>
                    <a:pt x="2473297" y="1979709"/>
                    <a:pt x="2644264" y="1797184"/>
                  </a:cubicBezTo>
                  <a:cubicBezTo>
                    <a:pt x="2815231" y="1614658"/>
                    <a:pt x="2730951" y="1153289"/>
                    <a:pt x="2611516" y="979914"/>
                  </a:cubicBezTo>
                  <a:cubicBezTo>
                    <a:pt x="2492080" y="806539"/>
                    <a:pt x="2337487" y="624014"/>
                    <a:pt x="2267174" y="345169"/>
                  </a:cubicBezTo>
                  <a:cubicBezTo>
                    <a:pt x="2196861" y="66324"/>
                    <a:pt x="1761497" y="-53112"/>
                    <a:pt x="1309278" y="22018"/>
                  </a:cubicBezTo>
                  <a:cubicBezTo>
                    <a:pt x="857058" y="97147"/>
                    <a:pt x="845500" y="443415"/>
                    <a:pt x="630226" y="560443"/>
                  </a:cubicBezTo>
                  <a:cubicBezTo>
                    <a:pt x="414953" y="677471"/>
                    <a:pt x="166448" y="745376"/>
                    <a:pt x="37862" y="1143657"/>
                  </a:cubicBezTo>
                  <a:cubicBezTo>
                    <a:pt x="-90724" y="1541937"/>
                    <a:pt x="112991" y="1946960"/>
                    <a:pt x="576288" y="2120335"/>
                  </a:cubicBezTo>
                  <a:cubicBezTo>
                    <a:pt x="1040065" y="2293229"/>
                    <a:pt x="2128955" y="2048577"/>
                    <a:pt x="2223830" y="20235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1231" name="Google Shape;1231;p54"/>
            <p:cNvGrpSpPr/>
            <p:nvPr/>
          </p:nvGrpSpPr>
          <p:grpSpPr>
            <a:xfrm>
              <a:off x="142726" y="2312185"/>
              <a:ext cx="4148031" cy="2928756"/>
              <a:chOff x="142726" y="2312185"/>
              <a:chExt cx="4148031" cy="2928756"/>
            </a:xfrm>
          </p:grpSpPr>
          <p:sp>
            <p:nvSpPr>
              <p:cNvPr id="1232" name="Google Shape;1232;p54"/>
              <p:cNvSpPr/>
              <p:nvPr/>
            </p:nvSpPr>
            <p:spPr>
              <a:xfrm>
                <a:off x="1379892" y="4172911"/>
                <a:ext cx="1841850" cy="703915"/>
              </a:xfrm>
              <a:custGeom>
                <a:avLst/>
                <a:gdLst/>
                <a:ahLst/>
                <a:cxnLst/>
                <a:rect l="l" t="t" r="r" b="b"/>
                <a:pathLst>
                  <a:path w="1459238" h="557689" extrusionOk="0">
                    <a:moveTo>
                      <a:pt x="1459239" y="278845"/>
                    </a:moveTo>
                    <a:cubicBezTo>
                      <a:pt x="1459239" y="432846"/>
                      <a:pt x="1132577" y="557689"/>
                      <a:pt x="729620" y="557689"/>
                    </a:cubicBezTo>
                    <a:cubicBezTo>
                      <a:pt x="326662" y="557689"/>
                      <a:pt x="0" y="432846"/>
                      <a:pt x="0" y="278845"/>
                    </a:cubicBezTo>
                    <a:cubicBezTo>
                      <a:pt x="0" y="124843"/>
                      <a:pt x="326662" y="0"/>
                      <a:pt x="729620" y="0"/>
                    </a:cubicBezTo>
                    <a:cubicBezTo>
                      <a:pt x="1132577" y="0"/>
                      <a:pt x="1459239" y="124843"/>
                      <a:pt x="1459239" y="27884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33" name="Google Shape;1233;p54"/>
              <p:cNvSpPr/>
              <p:nvPr/>
            </p:nvSpPr>
            <p:spPr>
              <a:xfrm>
                <a:off x="2195655" y="4761331"/>
                <a:ext cx="210931" cy="479609"/>
              </a:xfrm>
              <a:custGeom>
                <a:avLst/>
                <a:gdLst/>
                <a:ahLst/>
                <a:cxnLst/>
                <a:rect l="l" t="t" r="r" b="b"/>
                <a:pathLst>
                  <a:path w="167114" h="379979" extrusionOk="0">
                    <a:moveTo>
                      <a:pt x="0" y="0"/>
                    </a:moveTo>
                    <a:lnTo>
                      <a:pt x="167114" y="0"/>
                    </a:lnTo>
                    <a:lnTo>
                      <a:pt x="167114" y="379980"/>
                    </a:lnTo>
                    <a:lnTo>
                      <a:pt x="0" y="3799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34" name="Google Shape;1234;p54"/>
              <p:cNvSpPr/>
              <p:nvPr/>
            </p:nvSpPr>
            <p:spPr>
              <a:xfrm>
                <a:off x="376296" y="4003923"/>
                <a:ext cx="799350" cy="1195683"/>
              </a:xfrm>
              <a:custGeom>
                <a:avLst/>
                <a:gdLst/>
                <a:ahLst/>
                <a:cxnLst/>
                <a:rect l="l" t="t" r="r" b="b"/>
                <a:pathLst>
                  <a:path w="633299" h="947301" extrusionOk="0">
                    <a:moveTo>
                      <a:pt x="633300" y="0"/>
                    </a:moveTo>
                    <a:lnTo>
                      <a:pt x="603441" y="921776"/>
                    </a:lnTo>
                    <a:lnTo>
                      <a:pt x="0" y="947301"/>
                    </a:lnTo>
                    <a:lnTo>
                      <a:pt x="19264" y="68387"/>
                    </a:lnTo>
                    <a:close/>
                  </a:path>
                </a:pathLst>
              </a:custGeom>
              <a:solidFill>
                <a:srgbClr val="A5736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35" name="Google Shape;1235;p54"/>
              <p:cNvSpPr/>
              <p:nvPr/>
            </p:nvSpPr>
            <p:spPr>
              <a:xfrm rot="-5331254">
                <a:off x="272584" y="4615879"/>
                <a:ext cx="1124197" cy="4863"/>
              </a:xfrm>
              <a:custGeom>
                <a:avLst/>
                <a:gdLst/>
                <a:ahLst/>
                <a:cxnLst/>
                <a:rect l="l" t="t" r="r" b="b"/>
                <a:pathLst>
                  <a:path w="890487" h="3852" extrusionOk="0">
                    <a:moveTo>
                      <a:pt x="0" y="0"/>
                    </a:moveTo>
                    <a:lnTo>
                      <a:pt x="890487" y="0"/>
                    </a:lnTo>
                    <a:lnTo>
                      <a:pt x="890487" y="3853"/>
                    </a:lnTo>
                    <a:lnTo>
                      <a:pt x="0" y="385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36" name="Google Shape;1236;p54"/>
              <p:cNvSpPr/>
              <p:nvPr/>
            </p:nvSpPr>
            <p:spPr>
              <a:xfrm>
                <a:off x="278997" y="3352893"/>
                <a:ext cx="976889" cy="1139151"/>
              </a:xfrm>
              <a:custGeom>
                <a:avLst/>
                <a:gdLst/>
                <a:ahLst/>
                <a:cxnLst/>
                <a:rect l="l" t="t" r="r" b="b"/>
                <a:pathLst>
                  <a:path w="773957" h="902512" extrusionOk="0">
                    <a:moveTo>
                      <a:pt x="182557" y="0"/>
                    </a:moveTo>
                    <a:cubicBezTo>
                      <a:pt x="182557" y="0"/>
                      <a:pt x="94424" y="143034"/>
                      <a:pt x="59750" y="307740"/>
                    </a:cubicBezTo>
                    <a:cubicBezTo>
                      <a:pt x="-3340" y="609220"/>
                      <a:pt x="31" y="893844"/>
                      <a:pt x="31" y="893844"/>
                    </a:cubicBezTo>
                    <a:lnTo>
                      <a:pt x="773957" y="902513"/>
                    </a:lnTo>
                    <a:lnTo>
                      <a:pt x="724353" y="63089"/>
                    </a:lnTo>
                    <a:lnTo>
                      <a:pt x="1825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37" name="Google Shape;1237;p54"/>
              <p:cNvSpPr/>
              <p:nvPr/>
            </p:nvSpPr>
            <p:spPr>
              <a:xfrm>
                <a:off x="1206649" y="2484244"/>
                <a:ext cx="279620" cy="310621"/>
              </a:xfrm>
              <a:custGeom>
                <a:avLst/>
                <a:gdLst/>
                <a:ahLst/>
                <a:cxnLst/>
                <a:rect l="l" t="t" r="r" b="b"/>
                <a:pathLst>
                  <a:path w="221534" h="246095" extrusionOk="0">
                    <a:moveTo>
                      <a:pt x="221535" y="33230"/>
                    </a:moveTo>
                    <a:cubicBezTo>
                      <a:pt x="221535" y="33230"/>
                      <a:pt x="171448" y="127623"/>
                      <a:pt x="142071" y="186860"/>
                    </a:cubicBezTo>
                    <a:cubicBezTo>
                      <a:pt x="112212" y="246096"/>
                      <a:pt x="112212" y="246096"/>
                      <a:pt x="112212" y="246096"/>
                    </a:cubicBezTo>
                    <a:lnTo>
                      <a:pt x="0" y="170967"/>
                    </a:lnTo>
                    <a:lnTo>
                      <a:pt x="151703" y="0"/>
                    </a:lnTo>
                    <a:lnTo>
                      <a:pt x="221535" y="332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38" name="Google Shape;1238;p54"/>
              <p:cNvSpPr/>
              <p:nvPr/>
            </p:nvSpPr>
            <p:spPr>
              <a:xfrm>
                <a:off x="876574" y="2407516"/>
                <a:ext cx="613027" cy="284011"/>
              </a:xfrm>
              <a:custGeom>
                <a:avLst/>
                <a:gdLst/>
                <a:ahLst/>
                <a:cxnLst/>
                <a:rect l="l" t="t" r="r" b="b"/>
                <a:pathLst>
                  <a:path w="485681" h="225013" extrusionOk="0">
                    <a:moveTo>
                      <a:pt x="476299" y="112801"/>
                    </a:moveTo>
                    <a:cubicBezTo>
                      <a:pt x="476299" y="112801"/>
                      <a:pt x="498934" y="69939"/>
                      <a:pt x="473891" y="37672"/>
                    </a:cubicBezTo>
                    <a:cubicBezTo>
                      <a:pt x="448848" y="4924"/>
                      <a:pt x="421879" y="1553"/>
                      <a:pt x="405504" y="5405"/>
                    </a:cubicBezTo>
                    <a:cubicBezTo>
                      <a:pt x="385277" y="9740"/>
                      <a:pt x="378054" y="28040"/>
                      <a:pt x="378054" y="28040"/>
                    </a:cubicBezTo>
                    <a:cubicBezTo>
                      <a:pt x="378054" y="28040"/>
                      <a:pt x="374201" y="4924"/>
                      <a:pt x="338562" y="1071"/>
                    </a:cubicBezTo>
                    <a:cubicBezTo>
                      <a:pt x="163261" y="-16267"/>
                      <a:pt x="0" y="182633"/>
                      <a:pt x="0" y="182633"/>
                    </a:cubicBezTo>
                    <a:lnTo>
                      <a:pt x="228759" y="225014"/>
                    </a:lnTo>
                    <a:lnTo>
                      <a:pt x="476299" y="11280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39" name="Google Shape;1239;p54"/>
              <p:cNvSpPr/>
              <p:nvPr/>
            </p:nvSpPr>
            <p:spPr>
              <a:xfrm>
                <a:off x="1270159" y="2475126"/>
                <a:ext cx="213071" cy="246571"/>
              </a:xfrm>
              <a:custGeom>
                <a:avLst/>
                <a:gdLst/>
                <a:ahLst/>
                <a:cxnLst/>
                <a:rect l="l" t="t" r="r" b="b"/>
                <a:pathLst>
                  <a:path w="168809" h="195350" extrusionOk="0">
                    <a:moveTo>
                      <a:pt x="168810" y="32267"/>
                    </a:moveTo>
                    <a:cubicBezTo>
                      <a:pt x="168810" y="32267"/>
                      <a:pt x="162067" y="120881"/>
                      <a:pt x="141840" y="155074"/>
                    </a:cubicBezTo>
                    <a:cubicBezTo>
                      <a:pt x="117279" y="196010"/>
                      <a:pt x="80678" y="204679"/>
                      <a:pt x="51300" y="185896"/>
                    </a:cubicBezTo>
                    <a:cubicBezTo>
                      <a:pt x="22404" y="167114"/>
                      <a:pt x="8438" y="132921"/>
                      <a:pt x="1696" y="111249"/>
                    </a:cubicBezTo>
                    <a:cubicBezTo>
                      <a:pt x="-5047" y="89577"/>
                      <a:pt x="10364" y="47678"/>
                      <a:pt x="12291" y="36120"/>
                    </a:cubicBezTo>
                    <a:cubicBezTo>
                      <a:pt x="12291" y="36120"/>
                      <a:pt x="29147" y="22635"/>
                      <a:pt x="38297" y="19264"/>
                    </a:cubicBezTo>
                    <a:cubicBezTo>
                      <a:pt x="47447" y="16374"/>
                      <a:pt x="56598" y="0"/>
                      <a:pt x="56598" y="0"/>
                    </a:cubicBezTo>
                    <a:cubicBezTo>
                      <a:pt x="56598" y="0"/>
                      <a:pt x="57561" y="20709"/>
                      <a:pt x="71046" y="24561"/>
                    </a:cubicBezTo>
                    <a:cubicBezTo>
                      <a:pt x="85012" y="28414"/>
                      <a:pt x="157733" y="37565"/>
                      <a:pt x="168810" y="32267"/>
                    </a:cubicBezTo>
                    <a:close/>
                  </a:path>
                </a:pathLst>
              </a:custGeom>
              <a:solidFill>
                <a:srgbClr val="A5736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0" name="Google Shape;1240;p54"/>
              <p:cNvSpPr/>
              <p:nvPr/>
            </p:nvSpPr>
            <p:spPr>
              <a:xfrm>
                <a:off x="1211291" y="2489383"/>
                <a:ext cx="76699" cy="86127"/>
              </a:xfrm>
              <a:custGeom>
                <a:avLst/>
                <a:gdLst/>
                <a:ahLst/>
                <a:cxnLst/>
                <a:rect l="l" t="t" r="r" b="b"/>
                <a:pathLst>
                  <a:path w="60766" h="68236" extrusionOk="0">
                    <a:moveTo>
                      <a:pt x="58929" y="24825"/>
                    </a:moveTo>
                    <a:cubicBezTo>
                      <a:pt x="58929" y="24825"/>
                      <a:pt x="51224" y="8932"/>
                      <a:pt x="33405" y="1708"/>
                    </a:cubicBezTo>
                    <a:cubicBezTo>
                      <a:pt x="15586" y="-5516"/>
                      <a:pt x="-7049" y="10859"/>
                      <a:pt x="2101" y="37828"/>
                    </a:cubicBezTo>
                    <a:cubicBezTo>
                      <a:pt x="11251" y="64798"/>
                      <a:pt x="44481" y="73948"/>
                      <a:pt x="54595" y="64798"/>
                    </a:cubicBezTo>
                    <a:cubicBezTo>
                      <a:pt x="65190" y="56129"/>
                      <a:pt x="58929" y="24825"/>
                      <a:pt x="58929" y="24825"/>
                    </a:cubicBezTo>
                    <a:close/>
                  </a:path>
                </a:pathLst>
              </a:custGeom>
              <a:solidFill>
                <a:srgbClr val="A5736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1" name="Google Shape;1241;p54"/>
              <p:cNvSpPr/>
              <p:nvPr/>
            </p:nvSpPr>
            <p:spPr>
              <a:xfrm>
                <a:off x="1395697" y="2526796"/>
                <a:ext cx="36876" cy="53492"/>
              </a:xfrm>
              <a:custGeom>
                <a:avLst/>
                <a:gdLst/>
                <a:ahLst/>
                <a:cxnLst/>
                <a:rect l="l" t="t" r="r" b="b"/>
                <a:pathLst>
                  <a:path w="29216" h="42380" extrusionOk="0">
                    <a:moveTo>
                      <a:pt x="25043" y="42381"/>
                    </a:moveTo>
                    <a:cubicBezTo>
                      <a:pt x="24562" y="42381"/>
                      <a:pt x="24562" y="42381"/>
                      <a:pt x="25043" y="42381"/>
                    </a:cubicBezTo>
                    <a:cubicBezTo>
                      <a:pt x="14930" y="41899"/>
                      <a:pt x="964" y="34193"/>
                      <a:pt x="0" y="34193"/>
                    </a:cubicBezTo>
                    <a:lnTo>
                      <a:pt x="1927" y="30822"/>
                    </a:lnTo>
                    <a:cubicBezTo>
                      <a:pt x="1927" y="30822"/>
                      <a:pt x="15893" y="38046"/>
                      <a:pt x="25043" y="39009"/>
                    </a:cubicBezTo>
                    <a:cubicBezTo>
                      <a:pt x="26970" y="37083"/>
                      <a:pt x="20227" y="19264"/>
                      <a:pt x="10595" y="1926"/>
                    </a:cubicBezTo>
                    <a:lnTo>
                      <a:pt x="13966" y="0"/>
                    </a:lnTo>
                    <a:cubicBezTo>
                      <a:pt x="18301" y="8187"/>
                      <a:pt x="32749" y="34675"/>
                      <a:pt x="28414" y="40936"/>
                    </a:cubicBezTo>
                    <a:cubicBezTo>
                      <a:pt x="27451" y="41899"/>
                      <a:pt x="26488" y="42381"/>
                      <a:pt x="25043" y="4238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2" name="Google Shape;1242;p54"/>
              <p:cNvSpPr/>
              <p:nvPr/>
            </p:nvSpPr>
            <p:spPr>
              <a:xfrm>
                <a:off x="1361404" y="2523148"/>
                <a:ext cx="13624" cy="20059"/>
              </a:xfrm>
              <a:custGeom>
                <a:avLst/>
                <a:gdLst/>
                <a:ahLst/>
                <a:cxnLst/>
                <a:rect l="l" t="t" r="r" b="b"/>
                <a:pathLst>
                  <a:path w="10794" h="15892" extrusionOk="0">
                    <a:moveTo>
                      <a:pt x="10313" y="10114"/>
                    </a:moveTo>
                    <a:cubicBezTo>
                      <a:pt x="10795" y="8187"/>
                      <a:pt x="10795" y="6261"/>
                      <a:pt x="10795" y="3853"/>
                    </a:cubicBezTo>
                    <a:cubicBezTo>
                      <a:pt x="10795" y="2890"/>
                      <a:pt x="10313" y="1926"/>
                      <a:pt x="9831" y="1445"/>
                    </a:cubicBezTo>
                    <a:cubicBezTo>
                      <a:pt x="9831" y="1445"/>
                      <a:pt x="9350" y="963"/>
                      <a:pt x="8868" y="963"/>
                    </a:cubicBezTo>
                    <a:cubicBezTo>
                      <a:pt x="8387" y="482"/>
                      <a:pt x="7905" y="0"/>
                      <a:pt x="6942" y="0"/>
                    </a:cubicBezTo>
                    <a:cubicBezTo>
                      <a:pt x="5979" y="0"/>
                      <a:pt x="5015" y="0"/>
                      <a:pt x="4052" y="482"/>
                    </a:cubicBezTo>
                    <a:cubicBezTo>
                      <a:pt x="2607" y="1445"/>
                      <a:pt x="1163" y="2890"/>
                      <a:pt x="681" y="4816"/>
                    </a:cubicBezTo>
                    <a:cubicBezTo>
                      <a:pt x="199" y="6742"/>
                      <a:pt x="-282" y="8187"/>
                      <a:pt x="199" y="10114"/>
                    </a:cubicBezTo>
                    <a:cubicBezTo>
                      <a:pt x="199" y="11077"/>
                      <a:pt x="681" y="12522"/>
                      <a:pt x="1163" y="13485"/>
                    </a:cubicBezTo>
                    <a:cubicBezTo>
                      <a:pt x="2126" y="14929"/>
                      <a:pt x="3571" y="15411"/>
                      <a:pt x="5015" y="15893"/>
                    </a:cubicBezTo>
                    <a:cubicBezTo>
                      <a:pt x="6942" y="15893"/>
                      <a:pt x="8868" y="14929"/>
                      <a:pt x="9350" y="13003"/>
                    </a:cubicBezTo>
                    <a:cubicBezTo>
                      <a:pt x="9831" y="12040"/>
                      <a:pt x="10313" y="11077"/>
                      <a:pt x="10313" y="101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3" name="Google Shape;1243;p54"/>
              <p:cNvSpPr/>
              <p:nvPr/>
            </p:nvSpPr>
            <p:spPr>
              <a:xfrm>
                <a:off x="1433133" y="2533483"/>
                <a:ext cx="13624" cy="20059"/>
              </a:xfrm>
              <a:custGeom>
                <a:avLst/>
                <a:gdLst/>
                <a:ahLst/>
                <a:cxnLst/>
                <a:rect l="l" t="t" r="r" b="b"/>
                <a:pathLst>
                  <a:path w="10794" h="15892" extrusionOk="0">
                    <a:moveTo>
                      <a:pt x="10313" y="10114"/>
                    </a:moveTo>
                    <a:cubicBezTo>
                      <a:pt x="10794" y="8187"/>
                      <a:pt x="10794" y="6261"/>
                      <a:pt x="10794" y="3853"/>
                    </a:cubicBezTo>
                    <a:cubicBezTo>
                      <a:pt x="10794" y="2890"/>
                      <a:pt x="10313" y="1926"/>
                      <a:pt x="9831" y="1445"/>
                    </a:cubicBezTo>
                    <a:cubicBezTo>
                      <a:pt x="9831" y="1445"/>
                      <a:pt x="9350" y="963"/>
                      <a:pt x="8868" y="963"/>
                    </a:cubicBezTo>
                    <a:cubicBezTo>
                      <a:pt x="8386" y="482"/>
                      <a:pt x="7905" y="0"/>
                      <a:pt x="6942" y="0"/>
                    </a:cubicBezTo>
                    <a:cubicBezTo>
                      <a:pt x="5978" y="0"/>
                      <a:pt x="5015" y="0"/>
                      <a:pt x="4052" y="482"/>
                    </a:cubicBezTo>
                    <a:cubicBezTo>
                      <a:pt x="2607" y="1445"/>
                      <a:pt x="1162" y="2890"/>
                      <a:pt x="681" y="4816"/>
                    </a:cubicBezTo>
                    <a:cubicBezTo>
                      <a:pt x="199" y="6742"/>
                      <a:pt x="-282" y="8187"/>
                      <a:pt x="199" y="10114"/>
                    </a:cubicBezTo>
                    <a:cubicBezTo>
                      <a:pt x="199" y="11077"/>
                      <a:pt x="681" y="12522"/>
                      <a:pt x="1162" y="13485"/>
                    </a:cubicBezTo>
                    <a:cubicBezTo>
                      <a:pt x="2126" y="14930"/>
                      <a:pt x="3570" y="15411"/>
                      <a:pt x="5015" y="15893"/>
                    </a:cubicBezTo>
                    <a:cubicBezTo>
                      <a:pt x="6942" y="15893"/>
                      <a:pt x="8868" y="14930"/>
                      <a:pt x="9350" y="13003"/>
                    </a:cubicBezTo>
                    <a:cubicBezTo>
                      <a:pt x="9831" y="12040"/>
                      <a:pt x="10313" y="11077"/>
                      <a:pt x="10313" y="101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4" name="Google Shape;1244;p54"/>
              <p:cNvSpPr/>
              <p:nvPr/>
            </p:nvSpPr>
            <p:spPr>
              <a:xfrm>
                <a:off x="1466501" y="2524444"/>
                <a:ext cx="56860" cy="64952"/>
              </a:xfrm>
              <a:custGeom>
                <a:avLst/>
                <a:gdLst/>
                <a:ahLst/>
                <a:cxnLst/>
                <a:rect l="l" t="t" r="r" b="b"/>
                <a:pathLst>
                  <a:path w="45048" h="51459" extrusionOk="0">
                    <a:moveTo>
                      <a:pt x="5548" y="7642"/>
                    </a:moveTo>
                    <a:cubicBezTo>
                      <a:pt x="5548" y="7642"/>
                      <a:pt x="25775" y="-10177"/>
                      <a:pt x="41667" y="8605"/>
                    </a:cubicBezTo>
                    <a:cubicBezTo>
                      <a:pt x="57560" y="27387"/>
                      <a:pt x="12772" y="59654"/>
                      <a:pt x="3621" y="49541"/>
                    </a:cubicBezTo>
                    <a:cubicBezTo>
                      <a:pt x="-5529" y="38946"/>
                      <a:pt x="5548" y="7642"/>
                      <a:pt x="5548" y="7642"/>
                    </a:cubicBezTo>
                    <a:close/>
                  </a:path>
                </a:pathLst>
              </a:custGeom>
              <a:solidFill>
                <a:srgbClr val="A5736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5" name="Google Shape;1245;p54"/>
              <p:cNvSpPr/>
              <p:nvPr/>
            </p:nvSpPr>
            <p:spPr>
              <a:xfrm>
                <a:off x="1139782" y="2542600"/>
                <a:ext cx="225520" cy="221265"/>
              </a:xfrm>
              <a:custGeom>
                <a:avLst/>
                <a:gdLst/>
                <a:ahLst/>
                <a:cxnLst/>
                <a:rect l="l" t="t" r="r" b="b"/>
                <a:pathLst>
                  <a:path w="178672" h="175301" extrusionOk="0">
                    <a:moveTo>
                      <a:pt x="178672" y="65497"/>
                    </a:moveTo>
                    <a:lnTo>
                      <a:pt x="87169" y="149295"/>
                    </a:lnTo>
                    <a:lnTo>
                      <a:pt x="43825" y="175301"/>
                    </a:lnTo>
                    <a:lnTo>
                      <a:pt x="0" y="60681"/>
                    </a:lnTo>
                    <a:lnTo>
                      <a:pt x="106915" y="0"/>
                    </a:lnTo>
                    <a:close/>
                  </a:path>
                </a:pathLst>
              </a:custGeom>
              <a:solidFill>
                <a:srgbClr val="A5736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6" name="Google Shape;1246;p54"/>
              <p:cNvSpPr/>
              <p:nvPr/>
            </p:nvSpPr>
            <p:spPr>
              <a:xfrm>
                <a:off x="1351496" y="2573849"/>
                <a:ext cx="78086" cy="62945"/>
              </a:xfrm>
              <a:custGeom>
                <a:avLst/>
                <a:gdLst/>
                <a:ahLst/>
                <a:cxnLst/>
                <a:rect l="l" t="t" r="r" b="b"/>
                <a:pathLst>
                  <a:path w="61865" h="49869" extrusionOk="0">
                    <a:moveTo>
                      <a:pt x="61507" y="25328"/>
                    </a:moveTo>
                    <a:cubicBezTo>
                      <a:pt x="61507" y="25328"/>
                      <a:pt x="57654" y="16659"/>
                      <a:pt x="49467" y="14733"/>
                    </a:cubicBezTo>
                    <a:cubicBezTo>
                      <a:pt x="41280" y="12807"/>
                      <a:pt x="35501" y="12325"/>
                      <a:pt x="30203" y="6064"/>
                    </a:cubicBezTo>
                    <a:cubicBezTo>
                      <a:pt x="24905" y="-197"/>
                      <a:pt x="8531" y="-4049"/>
                      <a:pt x="1789" y="7027"/>
                    </a:cubicBezTo>
                    <a:cubicBezTo>
                      <a:pt x="-4953" y="18104"/>
                      <a:pt x="8050" y="42184"/>
                      <a:pt x="29240" y="48445"/>
                    </a:cubicBezTo>
                    <a:cubicBezTo>
                      <a:pt x="49467" y="55187"/>
                      <a:pt x="64397" y="36405"/>
                      <a:pt x="61507" y="2532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7" name="Google Shape;1247;p54"/>
              <p:cNvSpPr/>
              <p:nvPr/>
            </p:nvSpPr>
            <p:spPr>
              <a:xfrm>
                <a:off x="142726" y="2605923"/>
                <a:ext cx="1005567" cy="940711"/>
              </a:xfrm>
              <a:custGeom>
                <a:avLst/>
                <a:gdLst/>
                <a:ahLst/>
                <a:cxnLst/>
                <a:rect l="l" t="t" r="r" b="b"/>
                <a:pathLst>
                  <a:path w="796678" h="745295" extrusionOk="0">
                    <a:moveTo>
                      <a:pt x="796678" y="1362"/>
                    </a:moveTo>
                    <a:lnTo>
                      <a:pt x="719623" y="19663"/>
                    </a:lnTo>
                    <a:cubicBezTo>
                      <a:pt x="719623" y="19663"/>
                      <a:pt x="552027" y="-34276"/>
                      <a:pt x="415735" y="36519"/>
                    </a:cubicBezTo>
                    <a:cubicBezTo>
                      <a:pt x="279443" y="107314"/>
                      <a:pt x="136409" y="341851"/>
                      <a:pt x="87286" y="429502"/>
                    </a:cubicBezTo>
                    <a:cubicBezTo>
                      <a:pt x="38163" y="517153"/>
                      <a:pt x="-5662" y="599024"/>
                      <a:pt x="598" y="653926"/>
                    </a:cubicBezTo>
                    <a:cubicBezTo>
                      <a:pt x="7341" y="708828"/>
                      <a:pt x="64651" y="753617"/>
                      <a:pt x="152301" y="743985"/>
                    </a:cubicBezTo>
                    <a:cubicBezTo>
                      <a:pt x="239952" y="734353"/>
                      <a:pt x="438370" y="693417"/>
                      <a:pt x="438370" y="693417"/>
                    </a:cubicBezTo>
                    <a:lnTo>
                      <a:pt x="433554" y="514745"/>
                    </a:lnTo>
                    <a:lnTo>
                      <a:pt x="275109" y="533527"/>
                    </a:lnTo>
                    <a:lnTo>
                      <a:pt x="652681" y="104424"/>
                    </a:lnTo>
                    <a:lnTo>
                      <a:pt x="796678" y="136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8" name="Google Shape;1248;p54"/>
              <p:cNvSpPr/>
              <p:nvPr/>
            </p:nvSpPr>
            <p:spPr>
              <a:xfrm>
                <a:off x="1206495" y="2715236"/>
                <a:ext cx="392888" cy="1176190"/>
              </a:xfrm>
              <a:custGeom>
                <a:avLst/>
                <a:gdLst/>
                <a:ahLst/>
                <a:cxnLst/>
                <a:rect l="l" t="t" r="r" b="b"/>
                <a:pathLst>
                  <a:path w="311272" h="931857" extrusionOk="0">
                    <a:moveTo>
                      <a:pt x="45392" y="0"/>
                    </a:moveTo>
                    <a:cubicBezTo>
                      <a:pt x="45392" y="0"/>
                      <a:pt x="140749" y="33230"/>
                      <a:pt x="200948" y="67905"/>
                    </a:cubicBezTo>
                    <a:cubicBezTo>
                      <a:pt x="261629" y="103062"/>
                      <a:pt x="311234" y="213829"/>
                      <a:pt x="310753" y="316891"/>
                    </a:cubicBezTo>
                    <a:cubicBezTo>
                      <a:pt x="310271" y="419952"/>
                      <a:pt x="314605" y="552392"/>
                      <a:pt x="304492" y="660269"/>
                    </a:cubicBezTo>
                    <a:cubicBezTo>
                      <a:pt x="294378" y="768147"/>
                      <a:pt x="296305" y="850018"/>
                      <a:pt x="229362" y="902994"/>
                    </a:cubicBezTo>
                    <a:cubicBezTo>
                      <a:pt x="162902" y="955488"/>
                      <a:pt x="46837" y="927556"/>
                      <a:pt x="8791" y="889028"/>
                    </a:cubicBezTo>
                    <a:cubicBezTo>
                      <a:pt x="-29255" y="850500"/>
                      <a:pt x="68509" y="694463"/>
                      <a:pt x="68509" y="694463"/>
                    </a:cubicBezTo>
                    <a:lnTo>
                      <a:pt x="110889" y="315928"/>
                    </a:lnTo>
                    <a:lnTo>
                      <a:pt x="4539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49" name="Google Shape;1249;p54"/>
              <p:cNvSpPr/>
              <p:nvPr/>
            </p:nvSpPr>
            <p:spPr>
              <a:xfrm>
                <a:off x="510636" y="2605211"/>
                <a:ext cx="914846" cy="826097"/>
              </a:xfrm>
              <a:custGeom>
                <a:avLst/>
                <a:gdLst/>
                <a:ahLst/>
                <a:cxnLst/>
                <a:rect l="l" t="t" r="r" b="b"/>
                <a:pathLst>
                  <a:path w="724803" h="654490" extrusionOk="0">
                    <a:moveTo>
                      <a:pt x="504714" y="0"/>
                    </a:moveTo>
                    <a:lnTo>
                      <a:pt x="549020" y="111730"/>
                    </a:lnTo>
                    <a:lnTo>
                      <a:pt x="612592" y="78500"/>
                    </a:lnTo>
                    <a:lnTo>
                      <a:pt x="613073" y="102099"/>
                    </a:lnTo>
                    <a:lnTo>
                      <a:pt x="724803" y="217200"/>
                    </a:lnTo>
                    <a:cubicBezTo>
                      <a:pt x="724803" y="217200"/>
                      <a:pt x="701205" y="384796"/>
                      <a:pt x="674717" y="434400"/>
                    </a:cubicBezTo>
                    <a:cubicBezTo>
                      <a:pt x="648229" y="484486"/>
                      <a:pt x="541796" y="654490"/>
                      <a:pt x="541796" y="654490"/>
                    </a:cubicBezTo>
                    <a:lnTo>
                      <a:pt x="0" y="592364"/>
                    </a:lnTo>
                    <a:lnTo>
                      <a:pt x="198418" y="239354"/>
                    </a:lnTo>
                    <a:lnTo>
                      <a:pt x="380943" y="37565"/>
                    </a:lnTo>
                    <a:lnTo>
                      <a:pt x="5047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0" name="Google Shape;1250;p54"/>
              <p:cNvSpPr/>
              <p:nvPr/>
            </p:nvSpPr>
            <p:spPr>
              <a:xfrm>
                <a:off x="1010307" y="2624663"/>
                <a:ext cx="193302" cy="756192"/>
              </a:xfrm>
              <a:custGeom>
                <a:avLst/>
                <a:gdLst/>
                <a:ahLst/>
                <a:cxnLst/>
                <a:rect l="l" t="t" r="r" b="b"/>
                <a:pathLst>
                  <a:path w="153147" h="599106" extrusionOk="0">
                    <a:moveTo>
                      <a:pt x="3371" y="599107"/>
                    </a:moveTo>
                    <a:lnTo>
                      <a:pt x="0" y="598143"/>
                    </a:lnTo>
                    <a:cubicBezTo>
                      <a:pt x="481" y="597180"/>
                      <a:pt x="39972" y="479670"/>
                      <a:pt x="73684" y="364569"/>
                    </a:cubicBezTo>
                    <a:cubicBezTo>
                      <a:pt x="102580" y="264878"/>
                      <a:pt x="136773" y="150258"/>
                      <a:pt x="145442" y="119918"/>
                    </a:cubicBezTo>
                    <a:lnTo>
                      <a:pt x="71276" y="201308"/>
                    </a:lnTo>
                    <a:lnTo>
                      <a:pt x="42862" y="482"/>
                    </a:lnTo>
                    <a:lnTo>
                      <a:pt x="46233" y="0"/>
                    </a:lnTo>
                    <a:lnTo>
                      <a:pt x="73684" y="193120"/>
                    </a:lnTo>
                    <a:lnTo>
                      <a:pt x="153147" y="105951"/>
                    </a:lnTo>
                    <a:lnTo>
                      <a:pt x="150739" y="113657"/>
                    </a:lnTo>
                    <a:cubicBezTo>
                      <a:pt x="150258" y="115102"/>
                      <a:pt x="110285" y="250430"/>
                      <a:pt x="76573" y="365532"/>
                    </a:cubicBezTo>
                    <a:cubicBezTo>
                      <a:pt x="43344" y="480152"/>
                      <a:pt x="3852" y="597662"/>
                      <a:pt x="3371" y="59910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1" name="Google Shape;1251;p54"/>
              <p:cNvSpPr/>
              <p:nvPr/>
            </p:nvSpPr>
            <p:spPr>
              <a:xfrm>
                <a:off x="727646" y="3224616"/>
                <a:ext cx="581542" cy="275417"/>
              </a:xfrm>
              <a:custGeom>
                <a:avLst/>
                <a:gdLst/>
                <a:ahLst/>
                <a:cxnLst/>
                <a:rect l="l" t="t" r="r" b="b"/>
                <a:pathLst>
                  <a:path w="460737" h="218204" extrusionOk="0">
                    <a:moveTo>
                      <a:pt x="0" y="28428"/>
                    </a:moveTo>
                    <a:cubicBezTo>
                      <a:pt x="0" y="28428"/>
                      <a:pt x="215755" y="-12508"/>
                      <a:pt x="268249" y="3866"/>
                    </a:cubicBezTo>
                    <a:cubicBezTo>
                      <a:pt x="320262" y="20240"/>
                      <a:pt x="371793" y="65029"/>
                      <a:pt x="413210" y="115597"/>
                    </a:cubicBezTo>
                    <a:cubicBezTo>
                      <a:pt x="454627" y="165683"/>
                      <a:pt x="464741" y="188799"/>
                      <a:pt x="459443" y="204692"/>
                    </a:cubicBezTo>
                    <a:cubicBezTo>
                      <a:pt x="459443" y="204692"/>
                      <a:pt x="452701" y="216732"/>
                      <a:pt x="437771" y="209508"/>
                    </a:cubicBezTo>
                    <a:cubicBezTo>
                      <a:pt x="422842" y="201802"/>
                      <a:pt x="383351" y="155088"/>
                      <a:pt x="375163" y="144011"/>
                    </a:cubicBezTo>
                    <a:cubicBezTo>
                      <a:pt x="375163" y="144011"/>
                      <a:pt x="384314" y="161348"/>
                      <a:pt x="375646" y="178686"/>
                    </a:cubicBezTo>
                    <a:cubicBezTo>
                      <a:pt x="367458" y="196023"/>
                      <a:pt x="350121" y="187836"/>
                      <a:pt x="350121" y="187836"/>
                    </a:cubicBezTo>
                    <a:cubicBezTo>
                      <a:pt x="350121" y="187836"/>
                      <a:pt x="348676" y="201802"/>
                      <a:pt x="333265" y="205174"/>
                    </a:cubicBezTo>
                    <a:cubicBezTo>
                      <a:pt x="317854" y="209026"/>
                      <a:pt x="310630" y="195060"/>
                      <a:pt x="310630" y="195060"/>
                    </a:cubicBezTo>
                    <a:cubicBezTo>
                      <a:pt x="310630" y="195060"/>
                      <a:pt x="314482" y="219140"/>
                      <a:pt x="283179" y="218177"/>
                    </a:cubicBezTo>
                    <a:cubicBezTo>
                      <a:pt x="251875" y="217214"/>
                      <a:pt x="230203" y="204210"/>
                      <a:pt x="217200" y="191689"/>
                    </a:cubicBezTo>
                    <a:cubicBezTo>
                      <a:pt x="204197" y="179167"/>
                      <a:pt x="217682" y="163275"/>
                      <a:pt x="228759" y="163756"/>
                    </a:cubicBezTo>
                    <a:lnTo>
                      <a:pt x="214792" y="153643"/>
                    </a:lnTo>
                    <a:cubicBezTo>
                      <a:pt x="214792" y="153643"/>
                      <a:pt x="195047" y="170499"/>
                      <a:pt x="173375" y="166646"/>
                    </a:cubicBezTo>
                    <a:cubicBezTo>
                      <a:pt x="151703" y="162793"/>
                      <a:pt x="147369" y="158459"/>
                      <a:pt x="147369" y="158459"/>
                    </a:cubicBezTo>
                    <a:lnTo>
                      <a:pt x="29377" y="178686"/>
                    </a:lnTo>
                    <a:lnTo>
                      <a:pt x="0" y="28428"/>
                    </a:lnTo>
                    <a:close/>
                  </a:path>
                </a:pathLst>
              </a:custGeom>
              <a:solidFill>
                <a:srgbClr val="A5736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2" name="Google Shape;1252;p54"/>
              <p:cNvSpPr/>
              <p:nvPr/>
            </p:nvSpPr>
            <p:spPr>
              <a:xfrm>
                <a:off x="1196315" y="2717667"/>
                <a:ext cx="93612" cy="193911"/>
              </a:xfrm>
              <a:custGeom>
                <a:avLst/>
                <a:gdLst/>
                <a:ahLst/>
                <a:cxnLst/>
                <a:rect l="l" t="t" r="r" b="b"/>
                <a:pathLst>
                  <a:path w="74166" h="153629" extrusionOk="0">
                    <a:moveTo>
                      <a:pt x="42380" y="153629"/>
                    </a:moveTo>
                    <a:lnTo>
                      <a:pt x="0" y="39491"/>
                    </a:lnTo>
                    <a:lnTo>
                      <a:pt x="3371" y="38528"/>
                    </a:lnTo>
                    <a:lnTo>
                      <a:pt x="41417" y="140626"/>
                    </a:lnTo>
                    <a:lnTo>
                      <a:pt x="70313" y="0"/>
                    </a:lnTo>
                    <a:lnTo>
                      <a:pt x="74166" y="48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3" name="Google Shape;1253;p54"/>
              <p:cNvSpPr/>
              <p:nvPr/>
            </p:nvSpPr>
            <p:spPr>
              <a:xfrm rot="-3273732">
                <a:off x="541245" y="2950901"/>
                <a:ext cx="426234" cy="4256"/>
              </a:xfrm>
              <a:custGeom>
                <a:avLst/>
                <a:gdLst/>
                <a:ahLst/>
                <a:cxnLst/>
                <a:rect l="l" t="t" r="r" b="b"/>
                <a:pathLst>
                  <a:path w="337586" h="3371" extrusionOk="0">
                    <a:moveTo>
                      <a:pt x="0" y="0"/>
                    </a:moveTo>
                    <a:lnTo>
                      <a:pt x="337586" y="0"/>
                    </a:lnTo>
                    <a:lnTo>
                      <a:pt x="337586" y="3371"/>
                    </a:lnTo>
                    <a:lnTo>
                      <a:pt x="0" y="33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4" name="Google Shape;1254;p54"/>
              <p:cNvSpPr/>
              <p:nvPr/>
            </p:nvSpPr>
            <p:spPr>
              <a:xfrm rot="-266558">
                <a:off x="234732" y="3274870"/>
                <a:ext cx="431177" cy="4864"/>
              </a:xfrm>
              <a:custGeom>
                <a:avLst/>
                <a:gdLst/>
                <a:ahLst/>
                <a:cxnLst/>
                <a:rect l="l" t="t" r="r" b="b"/>
                <a:pathLst>
                  <a:path w="341435" h="3852" extrusionOk="0">
                    <a:moveTo>
                      <a:pt x="0" y="0"/>
                    </a:moveTo>
                    <a:lnTo>
                      <a:pt x="341436" y="0"/>
                    </a:lnTo>
                    <a:lnTo>
                      <a:pt x="341436" y="3853"/>
                    </a:lnTo>
                    <a:lnTo>
                      <a:pt x="0" y="385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5" name="Google Shape;1255;p54"/>
              <p:cNvSpPr/>
              <p:nvPr/>
            </p:nvSpPr>
            <p:spPr>
              <a:xfrm>
                <a:off x="643152" y="3232535"/>
                <a:ext cx="184184" cy="269287"/>
              </a:xfrm>
              <a:custGeom>
                <a:avLst/>
                <a:gdLst/>
                <a:ahLst/>
                <a:cxnLst/>
                <a:rect l="l" t="t" r="r" b="b"/>
                <a:pathLst>
                  <a:path w="145923" h="213347" extrusionOk="0">
                    <a:moveTo>
                      <a:pt x="110767" y="0"/>
                    </a:moveTo>
                    <a:lnTo>
                      <a:pt x="145923" y="183007"/>
                    </a:lnTo>
                    <a:lnTo>
                      <a:pt x="26969" y="213347"/>
                    </a:lnTo>
                    <a:lnTo>
                      <a:pt x="0" y="770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6" name="Google Shape;1256;p54"/>
              <p:cNvSpPr/>
              <p:nvPr/>
            </p:nvSpPr>
            <p:spPr>
              <a:xfrm>
                <a:off x="639505" y="3230104"/>
                <a:ext cx="188440" cy="274757"/>
              </a:xfrm>
              <a:custGeom>
                <a:avLst/>
                <a:gdLst/>
                <a:ahLst/>
                <a:cxnLst/>
                <a:rect l="l" t="t" r="r" b="b"/>
                <a:pathLst>
                  <a:path w="149295" h="217681" extrusionOk="0">
                    <a:moveTo>
                      <a:pt x="28414" y="217682"/>
                    </a:moveTo>
                    <a:lnTo>
                      <a:pt x="0" y="8669"/>
                    </a:lnTo>
                    <a:lnTo>
                      <a:pt x="115101" y="0"/>
                    </a:lnTo>
                    <a:lnTo>
                      <a:pt x="119917" y="25043"/>
                    </a:lnTo>
                    <a:lnTo>
                      <a:pt x="116546" y="26006"/>
                    </a:lnTo>
                    <a:lnTo>
                      <a:pt x="112212" y="3853"/>
                    </a:lnTo>
                    <a:lnTo>
                      <a:pt x="3852" y="11558"/>
                    </a:lnTo>
                    <a:lnTo>
                      <a:pt x="31304" y="212866"/>
                    </a:lnTo>
                    <a:lnTo>
                      <a:pt x="148331" y="183488"/>
                    </a:lnTo>
                    <a:lnTo>
                      <a:pt x="149295" y="18686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7" name="Google Shape;1257;p54"/>
              <p:cNvSpPr/>
              <p:nvPr/>
            </p:nvSpPr>
            <p:spPr>
              <a:xfrm>
                <a:off x="1189046" y="2871587"/>
                <a:ext cx="18792" cy="19194"/>
              </a:xfrm>
              <a:custGeom>
                <a:avLst/>
                <a:gdLst/>
                <a:ahLst/>
                <a:cxnLst/>
                <a:rect l="l" t="t" r="r" b="b"/>
                <a:pathLst>
                  <a:path w="14888" h="15207" extrusionOk="0">
                    <a:moveTo>
                      <a:pt x="9611" y="380"/>
                    </a:moveTo>
                    <a:cubicBezTo>
                      <a:pt x="461" y="-2510"/>
                      <a:pt x="-4354" y="11938"/>
                      <a:pt x="5277" y="14828"/>
                    </a:cubicBezTo>
                    <a:cubicBezTo>
                      <a:pt x="14427" y="17717"/>
                      <a:pt x="19243" y="3270"/>
                      <a:pt x="9611" y="3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8" name="Google Shape;1258;p54"/>
              <p:cNvSpPr/>
              <p:nvPr/>
            </p:nvSpPr>
            <p:spPr>
              <a:xfrm>
                <a:off x="1147103" y="3037536"/>
                <a:ext cx="18527" cy="19194"/>
              </a:xfrm>
              <a:custGeom>
                <a:avLst/>
                <a:gdLst/>
                <a:ahLst/>
                <a:cxnLst/>
                <a:rect l="l" t="t" r="r" b="b"/>
                <a:pathLst>
                  <a:path w="14678" h="15207" extrusionOk="0">
                    <a:moveTo>
                      <a:pt x="9612" y="380"/>
                    </a:moveTo>
                    <a:cubicBezTo>
                      <a:pt x="461" y="-2510"/>
                      <a:pt x="-4355" y="11938"/>
                      <a:pt x="5277" y="14828"/>
                    </a:cubicBezTo>
                    <a:cubicBezTo>
                      <a:pt x="14428" y="17717"/>
                      <a:pt x="18762" y="3269"/>
                      <a:pt x="9612" y="3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59" name="Google Shape;1259;p54"/>
              <p:cNvSpPr/>
              <p:nvPr/>
            </p:nvSpPr>
            <p:spPr>
              <a:xfrm>
                <a:off x="1099081" y="3198622"/>
                <a:ext cx="18528" cy="19194"/>
              </a:xfrm>
              <a:custGeom>
                <a:avLst/>
                <a:gdLst/>
                <a:ahLst/>
                <a:cxnLst/>
                <a:rect l="l" t="t" r="r" b="b"/>
                <a:pathLst>
                  <a:path w="14679" h="15207" extrusionOk="0">
                    <a:moveTo>
                      <a:pt x="9612" y="380"/>
                    </a:moveTo>
                    <a:cubicBezTo>
                      <a:pt x="461" y="-2510"/>
                      <a:pt x="-4355" y="11938"/>
                      <a:pt x="5277" y="14828"/>
                    </a:cubicBezTo>
                    <a:cubicBezTo>
                      <a:pt x="14428" y="17717"/>
                      <a:pt x="18762" y="3269"/>
                      <a:pt x="9612" y="38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0" name="Google Shape;1260;p54"/>
              <p:cNvSpPr/>
              <p:nvPr/>
            </p:nvSpPr>
            <p:spPr>
              <a:xfrm>
                <a:off x="1100272" y="3307911"/>
                <a:ext cx="102729" cy="99083"/>
              </a:xfrm>
              <a:custGeom>
                <a:avLst/>
                <a:gdLst/>
                <a:ahLst/>
                <a:cxnLst/>
                <a:rect l="l" t="t" r="r" b="b"/>
                <a:pathLst>
                  <a:path w="81389" h="78500" extrusionOk="0">
                    <a:moveTo>
                      <a:pt x="78501" y="78500"/>
                    </a:moveTo>
                    <a:cubicBezTo>
                      <a:pt x="59237" y="41899"/>
                      <a:pt x="964" y="3371"/>
                      <a:pt x="0" y="2890"/>
                    </a:cubicBezTo>
                    <a:lnTo>
                      <a:pt x="1927" y="0"/>
                    </a:lnTo>
                    <a:cubicBezTo>
                      <a:pt x="4334" y="1445"/>
                      <a:pt x="62126" y="39491"/>
                      <a:pt x="81390" y="77056"/>
                    </a:cubicBezTo>
                    <a:lnTo>
                      <a:pt x="78501" y="785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1" name="Google Shape;1261;p54"/>
              <p:cNvSpPr/>
              <p:nvPr/>
            </p:nvSpPr>
            <p:spPr>
              <a:xfrm>
                <a:off x="1056505" y="3344383"/>
                <a:ext cx="115495" cy="117926"/>
              </a:xfrm>
              <a:custGeom>
                <a:avLst/>
                <a:gdLst/>
                <a:ahLst/>
                <a:cxnLst/>
                <a:rect l="l" t="t" r="r" b="b"/>
                <a:pathLst>
                  <a:path w="91503" h="93429" extrusionOk="0">
                    <a:moveTo>
                      <a:pt x="88132" y="93430"/>
                    </a:moveTo>
                    <a:cubicBezTo>
                      <a:pt x="58273" y="36601"/>
                      <a:pt x="481" y="3853"/>
                      <a:pt x="0" y="3371"/>
                    </a:cubicBezTo>
                    <a:lnTo>
                      <a:pt x="1927" y="0"/>
                    </a:lnTo>
                    <a:cubicBezTo>
                      <a:pt x="2408" y="482"/>
                      <a:pt x="61163" y="33712"/>
                      <a:pt x="91503" y="91503"/>
                    </a:cubicBezTo>
                    <a:lnTo>
                      <a:pt x="88132" y="9343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2" name="Google Shape;1262;p54"/>
              <p:cNvSpPr/>
              <p:nvPr/>
            </p:nvSpPr>
            <p:spPr>
              <a:xfrm>
                <a:off x="1024894" y="3377208"/>
                <a:ext cx="97259" cy="94219"/>
              </a:xfrm>
              <a:custGeom>
                <a:avLst/>
                <a:gdLst/>
                <a:ahLst/>
                <a:cxnLst/>
                <a:rect l="l" t="t" r="r" b="b"/>
                <a:pathLst>
                  <a:path w="77055" h="74647" extrusionOk="0">
                    <a:moveTo>
                      <a:pt x="73685" y="74648"/>
                    </a:moveTo>
                    <a:cubicBezTo>
                      <a:pt x="56347" y="32749"/>
                      <a:pt x="482" y="3853"/>
                      <a:pt x="0" y="3371"/>
                    </a:cubicBezTo>
                    <a:lnTo>
                      <a:pt x="1445" y="0"/>
                    </a:lnTo>
                    <a:cubicBezTo>
                      <a:pt x="3853" y="1445"/>
                      <a:pt x="58755" y="29859"/>
                      <a:pt x="77055" y="73203"/>
                    </a:cubicBezTo>
                    <a:lnTo>
                      <a:pt x="73685" y="7464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3" name="Google Shape;1263;p54"/>
              <p:cNvSpPr/>
              <p:nvPr/>
            </p:nvSpPr>
            <p:spPr>
              <a:xfrm rot="-3120711">
                <a:off x="1028488" y="3413205"/>
                <a:ext cx="4251" cy="58913"/>
              </a:xfrm>
              <a:custGeom>
                <a:avLst/>
                <a:gdLst/>
                <a:ahLst/>
                <a:cxnLst/>
                <a:rect l="l" t="t" r="r" b="b"/>
                <a:pathLst>
                  <a:path w="3371" h="46713" extrusionOk="0">
                    <a:moveTo>
                      <a:pt x="0" y="0"/>
                    </a:moveTo>
                    <a:lnTo>
                      <a:pt x="3371" y="0"/>
                    </a:lnTo>
                    <a:lnTo>
                      <a:pt x="3371" y="46713"/>
                    </a:lnTo>
                    <a:lnTo>
                      <a:pt x="0" y="4671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4" name="Google Shape;1264;p54"/>
              <p:cNvSpPr/>
              <p:nvPr/>
            </p:nvSpPr>
            <p:spPr>
              <a:xfrm>
                <a:off x="1430953" y="3628258"/>
                <a:ext cx="110271" cy="98051"/>
              </a:xfrm>
              <a:custGeom>
                <a:avLst/>
                <a:gdLst/>
                <a:ahLst/>
                <a:cxnLst/>
                <a:rect l="l" t="t" r="r" b="b"/>
                <a:pathLst>
                  <a:path w="87364" h="77683" extrusionOk="0">
                    <a:moveTo>
                      <a:pt x="36601" y="0"/>
                    </a:moveTo>
                    <a:cubicBezTo>
                      <a:pt x="36601" y="0"/>
                      <a:pt x="77055" y="28896"/>
                      <a:pt x="86687" y="62126"/>
                    </a:cubicBezTo>
                    <a:cubicBezTo>
                      <a:pt x="96319" y="95356"/>
                      <a:pt x="0" y="65016"/>
                      <a:pt x="0" y="65016"/>
                    </a:cubicBezTo>
                    <a:lnTo>
                      <a:pt x="36601" y="0"/>
                    </a:ln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5" name="Google Shape;1265;p54"/>
              <p:cNvSpPr/>
              <p:nvPr/>
            </p:nvSpPr>
            <p:spPr>
              <a:xfrm>
                <a:off x="735549" y="3505469"/>
                <a:ext cx="832176" cy="378703"/>
              </a:xfrm>
              <a:custGeom>
                <a:avLst/>
                <a:gdLst/>
                <a:ahLst/>
                <a:cxnLst/>
                <a:rect l="l" t="t" r="r" b="b"/>
                <a:pathLst>
                  <a:path w="659306" h="300034" extrusionOk="0">
                    <a:moveTo>
                      <a:pt x="659306" y="45752"/>
                    </a:moveTo>
                    <a:lnTo>
                      <a:pt x="653045" y="33230"/>
                    </a:lnTo>
                    <a:lnTo>
                      <a:pt x="210458" y="0"/>
                    </a:lnTo>
                    <a:lnTo>
                      <a:pt x="0" y="264397"/>
                    </a:lnTo>
                    <a:lnTo>
                      <a:pt x="13003" y="274029"/>
                    </a:lnTo>
                    <a:lnTo>
                      <a:pt x="465705" y="30003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6" name="Google Shape;1266;p54"/>
              <p:cNvSpPr/>
              <p:nvPr/>
            </p:nvSpPr>
            <p:spPr>
              <a:xfrm>
                <a:off x="1209622" y="3681976"/>
                <a:ext cx="334113" cy="213790"/>
              </a:xfrm>
              <a:custGeom>
                <a:avLst/>
                <a:gdLst/>
                <a:ahLst/>
                <a:cxnLst/>
                <a:rect l="l" t="t" r="r" b="b"/>
                <a:pathLst>
                  <a:path w="264707" h="169379" extrusionOk="0">
                    <a:moveTo>
                      <a:pt x="245667" y="6565"/>
                    </a:moveTo>
                    <a:cubicBezTo>
                      <a:pt x="245667" y="6565"/>
                      <a:pt x="177762" y="3675"/>
                      <a:pt x="132973" y="2712"/>
                    </a:cubicBezTo>
                    <a:cubicBezTo>
                      <a:pt x="88185" y="1749"/>
                      <a:pt x="42433" y="-4512"/>
                      <a:pt x="26059" y="6083"/>
                    </a:cubicBezTo>
                    <a:cubicBezTo>
                      <a:pt x="9684" y="16678"/>
                      <a:pt x="21243" y="38832"/>
                      <a:pt x="46768" y="41721"/>
                    </a:cubicBezTo>
                    <a:cubicBezTo>
                      <a:pt x="46768" y="41721"/>
                      <a:pt x="15464" y="39795"/>
                      <a:pt x="7276" y="58577"/>
                    </a:cubicBezTo>
                    <a:cubicBezTo>
                      <a:pt x="-1392" y="76878"/>
                      <a:pt x="25096" y="85546"/>
                      <a:pt x="25096" y="85546"/>
                    </a:cubicBezTo>
                    <a:cubicBezTo>
                      <a:pt x="25096" y="85546"/>
                      <a:pt x="1016" y="86028"/>
                      <a:pt x="52" y="106737"/>
                    </a:cubicBezTo>
                    <a:cubicBezTo>
                      <a:pt x="-1392" y="127445"/>
                      <a:pt x="27504" y="128409"/>
                      <a:pt x="27504" y="128409"/>
                    </a:cubicBezTo>
                    <a:cubicBezTo>
                      <a:pt x="27504" y="128409"/>
                      <a:pt x="3424" y="128890"/>
                      <a:pt x="11129" y="147191"/>
                    </a:cubicBezTo>
                    <a:cubicBezTo>
                      <a:pt x="18835" y="165492"/>
                      <a:pt x="83369" y="169826"/>
                      <a:pt x="115154" y="169344"/>
                    </a:cubicBezTo>
                    <a:cubicBezTo>
                      <a:pt x="146939" y="168863"/>
                      <a:pt x="190765" y="164047"/>
                      <a:pt x="210511" y="151525"/>
                    </a:cubicBezTo>
                    <a:cubicBezTo>
                      <a:pt x="230256" y="139004"/>
                      <a:pt x="250483" y="108663"/>
                      <a:pt x="259633" y="71580"/>
                    </a:cubicBezTo>
                    <a:cubicBezTo>
                      <a:pt x="268784" y="34497"/>
                      <a:pt x="266376" y="7528"/>
                      <a:pt x="245667" y="6565"/>
                    </a:cubicBezTo>
                    <a:close/>
                  </a:path>
                </a:pathLst>
              </a:custGeom>
              <a:solidFill>
                <a:srgbClr val="A5736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7" name="Google Shape;1267;p54"/>
              <p:cNvSpPr/>
              <p:nvPr/>
            </p:nvSpPr>
            <p:spPr>
              <a:xfrm>
                <a:off x="1269260" y="3731597"/>
                <a:ext cx="235853" cy="10334"/>
              </a:xfrm>
              <a:custGeom>
                <a:avLst/>
                <a:gdLst/>
                <a:ahLst/>
                <a:cxnLst/>
                <a:rect l="l" t="t" r="r" b="b"/>
                <a:pathLst>
                  <a:path w="186859" h="8187" extrusionOk="0">
                    <a:moveTo>
                      <a:pt x="70795" y="8187"/>
                    </a:moveTo>
                    <a:cubicBezTo>
                      <a:pt x="47678" y="8187"/>
                      <a:pt x="23598" y="7706"/>
                      <a:pt x="0" y="5779"/>
                    </a:cubicBezTo>
                    <a:lnTo>
                      <a:pt x="481" y="2408"/>
                    </a:lnTo>
                    <a:cubicBezTo>
                      <a:pt x="87169" y="8669"/>
                      <a:pt x="185415" y="0"/>
                      <a:pt x="186378" y="0"/>
                    </a:cubicBezTo>
                    <a:lnTo>
                      <a:pt x="186859" y="3371"/>
                    </a:lnTo>
                    <a:cubicBezTo>
                      <a:pt x="185415" y="3371"/>
                      <a:pt x="132921" y="8187"/>
                      <a:pt x="70795" y="818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8" name="Google Shape;1268;p54"/>
              <p:cNvSpPr/>
              <p:nvPr/>
            </p:nvSpPr>
            <p:spPr>
              <a:xfrm>
                <a:off x="1241297" y="3782658"/>
                <a:ext cx="259560" cy="14589"/>
              </a:xfrm>
              <a:custGeom>
                <a:avLst/>
                <a:gdLst/>
                <a:ahLst/>
                <a:cxnLst/>
                <a:rect l="l" t="t" r="r" b="b"/>
                <a:pathLst>
                  <a:path w="205641" h="11558" extrusionOk="0">
                    <a:moveTo>
                      <a:pt x="76092" y="11558"/>
                    </a:moveTo>
                    <a:cubicBezTo>
                      <a:pt x="51049" y="11558"/>
                      <a:pt x="24561" y="10595"/>
                      <a:pt x="0" y="7706"/>
                    </a:cubicBezTo>
                    <a:lnTo>
                      <a:pt x="481" y="4334"/>
                    </a:lnTo>
                    <a:cubicBezTo>
                      <a:pt x="93429" y="15411"/>
                      <a:pt x="204197" y="482"/>
                      <a:pt x="205160" y="0"/>
                    </a:cubicBezTo>
                    <a:lnTo>
                      <a:pt x="205642" y="3371"/>
                    </a:lnTo>
                    <a:cubicBezTo>
                      <a:pt x="204197" y="3371"/>
                      <a:pt x="144479" y="11558"/>
                      <a:pt x="76092" y="1155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69" name="Google Shape;1269;p54"/>
              <p:cNvSpPr/>
              <p:nvPr/>
            </p:nvSpPr>
            <p:spPr>
              <a:xfrm>
                <a:off x="1243728" y="3833719"/>
                <a:ext cx="240717" cy="15804"/>
              </a:xfrm>
              <a:custGeom>
                <a:avLst/>
                <a:gdLst/>
                <a:ahLst/>
                <a:cxnLst/>
                <a:rect l="l" t="t" r="r" b="b"/>
                <a:pathLst>
                  <a:path w="190712" h="12521" extrusionOk="0">
                    <a:moveTo>
                      <a:pt x="62608" y="12522"/>
                    </a:moveTo>
                    <a:cubicBezTo>
                      <a:pt x="42381" y="12522"/>
                      <a:pt x="21190" y="11558"/>
                      <a:pt x="0" y="9632"/>
                    </a:cubicBezTo>
                    <a:lnTo>
                      <a:pt x="482" y="6261"/>
                    </a:lnTo>
                    <a:cubicBezTo>
                      <a:pt x="94393" y="14930"/>
                      <a:pt x="189268" y="0"/>
                      <a:pt x="190231" y="0"/>
                    </a:cubicBezTo>
                    <a:lnTo>
                      <a:pt x="190713" y="3371"/>
                    </a:lnTo>
                    <a:cubicBezTo>
                      <a:pt x="189749" y="3853"/>
                      <a:pt x="132439" y="12522"/>
                      <a:pt x="62608" y="125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0" name="Google Shape;1270;p54"/>
              <p:cNvSpPr/>
              <p:nvPr/>
            </p:nvSpPr>
            <p:spPr>
              <a:xfrm>
                <a:off x="854697" y="2963248"/>
                <a:ext cx="193904" cy="119142"/>
              </a:xfrm>
              <a:custGeom>
                <a:avLst/>
                <a:gdLst/>
                <a:ahLst/>
                <a:cxnLst/>
                <a:rect l="l" t="t" r="r" b="b"/>
                <a:pathLst>
                  <a:path w="153624" h="94392" extrusionOk="0">
                    <a:moveTo>
                      <a:pt x="80904" y="94393"/>
                    </a:moveTo>
                    <a:cubicBezTo>
                      <a:pt x="69827" y="94393"/>
                      <a:pt x="57306" y="91985"/>
                      <a:pt x="43821" y="85724"/>
                    </a:cubicBezTo>
                    <a:cubicBezTo>
                      <a:pt x="22149" y="75611"/>
                      <a:pt x="8183" y="61644"/>
                      <a:pt x="2886" y="44307"/>
                    </a:cubicBezTo>
                    <a:cubicBezTo>
                      <a:pt x="-4821" y="21190"/>
                      <a:pt x="5293" y="482"/>
                      <a:pt x="5775" y="0"/>
                    </a:cubicBezTo>
                    <a:lnTo>
                      <a:pt x="9146" y="1445"/>
                    </a:lnTo>
                    <a:cubicBezTo>
                      <a:pt x="9146" y="1445"/>
                      <a:pt x="-968" y="21190"/>
                      <a:pt x="6256" y="43344"/>
                    </a:cubicBezTo>
                    <a:cubicBezTo>
                      <a:pt x="11554" y="59236"/>
                      <a:pt x="25039" y="72721"/>
                      <a:pt x="45747" y="82353"/>
                    </a:cubicBezTo>
                    <a:cubicBezTo>
                      <a:pt x="107873" y="112212"/>
                      <a:pt x="150254" y="53939"/>
                      <a:pt x="150736" y="52976"/>
                    </a:cubicBezTo>
                    <a:lnTo>
                      <a:pt x="153625" y="54902"/>
                    </a:lnTo>
                    <a:cubicBezTo>
                      <a:pt x="153143" y="55865"/>
                      <a:pt x="125211" y="94393"/>
                      <a:pt x="80904" y="9439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1" name="Google Shape;1271;p54"/>
              <p:cNvSpPr/>
              <p:nvPr/>
            </p:nvSpPr>
            <p:spPr>
              <a:xfrm>
                <a:off x="1341597" y="3008837"/>
                <a:ext cx="106376" cy="186616"/>
              </a:xfrm>
              <a:custGeom>
                <a:avLst/>
                <a:gdLst/>
                <a:ahLst/>
                <a:cxnLst/>
                <a:rect l="l" t="t" r="r" b="b"/>
                <a:pathLst>
                  <a:path w="84278" h="147850" extrusionOk="0">
                    <a:moveTo>
                      <a:pt x="963" y="147850"/>
                    </a:moveTo>
                    <a:cubicBezTo>
                      <a:pt x="481" y="147850"/>
                      <a:pt x="481" y="147850"/>
                      <a:pt x="0" y="147850"/>
                    </a:cubicBezTo>
                    <a:lnTo>
                      <a:pt x="0" y="143997"/>
                    </a:lnTo>
                    <a:cubicBezTo>
                      <a:pt x="15892" y="144479"/>
                      <a:pt x="74648" y="130031"/>
                      <a:pt x="79945" y="78500"/>
                    </a:cubicBezTo>
                    <a:cubicBezTo>
                      <a:pt x="85242" y="28896"/>
                      <a:pt x="39491" y="3853"/>
                      <a:pt x="39009" y="3371"/>
                    </a:cubicBezTo>
                    <a:lnTo>
                      <a:pt x="40936" y="0"/>
                    </a:lnTo>
                    <a:cubicBezTo>
                      <a:pt x="41417" y="482"/>
                      <a:pt x="89577" y="26969"/>
                      <a:pt x="83797" y="78500"/>
                    </a:cubicBezTo>
                    <a:cubicBezTo>
                      <a:pt x="78500" y="131958"/>
                      <a:pt x="18782" y="147850"/>
                      <a:pt x="963" y="14785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2" name="Google Shape;1272;p54"/>
              <p:cNvSpPr/>
              <p:nvPr/>
            </p:nvSpPr>
            <p:spPr>
              <a:xfrm>
                <a:off x="1269260" y="2614329"/>
                <a:ext cx="37080" cy="68081"/>
              </a:xfrm>
              <a:custGeom>
                <a:avLst/>
                <a:gdLst/>
                <a:ahLst/>
                <a:cxnLst/>
                <a:rect l="l" t="t" r="r" b="b"/>
                <a:pathLst>
                  <a:path w="29377" h="53938" extrusionOk="0">
                    <a:moveTo>
                      <a:pt x="26488" y="53939"/>
                    </a:moveTo>
                    <a:cubicBezTo>
                      <a:pt x="25524" y="52976"/>
                      <a:pt x="4334" y="27933"/>
                      <a:pt x="0" y="482"/>
                    </a:cubicBezTo>
                    <a:lnTo>
                      <a:pt x="3371" y="0"/>
                    </a:lnTo>
                    <a:cubicBezTo>
                      <a:pt x="7705" y="26488"/>
                      <a:pt x="28896" y="51049"/>
                      <a:pt x="29377" y="51531"/>
                    </a:cubicBezTo>
                    <a:lnTo>
                      <a:pt x="26488" y="539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3" name="Google Shape;1273;p54"/>
              <p:cNvSpPr/>
              <p:nvPr/>
            </p:nvSpPr>
            <p:spPr>
              <a:xfrm rot="-4795540">
                <a:off x="1446860" y="2558949"/>
                <a:ext cx="65681" cy="4257"/>
              </a:xfrm>
              <a:custGeom>
                <a:avLst/>
                <a:gdLst/>
                <a:ahLst/>
                <a:cxnLst/>
                <a:rect l="l" t="t" r="r" b="b"/>
                <a:pathLst>
                  <a:path w="52015" h="3371" extrusionOk="0">
                    <a:moveTo>
                      <a:pt x="0" y="0"/>
                    </a:moveTo>
                    <a:lnTo>
                      <a:pt x="52016" y="0"/>
                    </a:lnTo>
                    <a:lnTo>
                      <a:pt x="52016" y="3371"/>
                    </a:lnTo>
                    <a:lnTo>
                      <a:pt x="0" y="33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4" name="Google Shape;1274;p54"/>
              <p:cNvSpPr/>
              <p:nvPr/>
            </p:nvSpPr>
            <p:spPr>
              <a:xfrm>
                <a:off x="1239473" y="2529227"/>
                <a:ext cx="17258" cy="22730"/>
              </a:xfrm>
              <a:custGeom>
                <a:avLst/>
                <a:gdLst/>
                <a:ahLst/>
                <a:cxnLst/>
                <a:rect l="l" t="t" r="r" b="b"/>
                <a:pathLst>
                  <a:path w="13673" h="18008" extrusionOk="0">
                    <a:moveTo>
                      <a:pt x="13485" y="13485"/>
                    </a:moveTo>
                    <a:cubicBezTo>
                      <a:pt x="12521" y="9632"/>
                      <a:pt x="10595" y="5779"/>
                      <a:pt x="7705" y="2890"/>
                    </a:cubicBezTo>
                    <a:cubicBezTo>
                      <a:pt x="7705" y="2890"/>
                      <a:pt x="7705" y="2408"/>
                      <a:pt x="7224" y="2408"/>
                    </a:cubicBezTo>
                    <a:cubicBezTo>
                      <a:pt x="6742" y="1445"/>
                      <a:pt x="5779" y="963"/>
                      <a:pt x="5297" y="482"/>
                    </a:cubicBezTo>
                    <a:cubicBezTo>
                      <a:pt x="5297" y="482"/>
                      <a:pt x="4816" y="482"/>
                      <a:pt x="4816" y="482"/>
                    </a:cubicBezTo>
                    <a:cubicBezTo>
                      <a:pt x="4334" y="482"/>
                      <a:pt x="3853" y="0"/>
                      <a:pt x="3853" y="0"/>
                    </a:cubicBezTo>
                    <a:cubicBezTo>
                      <a:pt x="2889" y="0"/>
                      <a:pt x="1927" y="482"/>
                      <a:pt x="1445" y="963"/>
                    </a:cubicBezTo>
                    <a:cubicBezTo>
                      <a:pt x="963" y="1445"/>
                      <a:pt x="0" y="2408"/>
                      <a:pt x="0" y="3371"/>
                    </a:cubicBezTo>
                    <a:cubicBezTo>
                      <a:pt x="0" y="3853"/>
                      <a:pt x="0" y="4816"/>
                      <a:pt x="481" y="5298"/>
                    </a:cubicBezTo>
                    <a:cubicBezTo>
                      <a:pt x="481" y="7706"/>
                      <a:pt x="963" y="10114"/>
                      <a:pt x="1927" y="12040"/>
                    </a:cubicBezTo>
                    <a:cubicBezTo>
                      <a:pt x="3371" y="14929"/>
                      <a:pt x="6261" y="17337"/>
                      <a:pt x="9150" y="17819"/>
                    </a:cubicBezTo>
                    <a:cubicBezTo>
                      <a:pt x="10595" y="18301"/>
                      <a:pt x="11558" y="17819"/>
                      <a:pt x="12521" y="16856"/>
                    </a:cubicBezTo>
                    <a:cubicBezTo>
                      <a:pt x="13485" y="16374"/>
                      <a:pt x="13966" y="14929"/>
                      <a:pt x="13485" y="1348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5" name="Google Shape;1275;p54"/>
              <p:cNvSpPr/>
              <p:nvPr/>
            </p:nvSpPr>
            <p:spPr>
              <a:xfrm>
                <a:off x="1478976" y="2554506"/>
                <a:ext cx="17020" cy="15448"/>
              </a:xfrm>
              <a:custGeom>
                <a:avLst/>
                <a:gdLst/>
                <a:ahLst/>
                <a:cxnLst/>
                <a:rect l="l" t="t" r="r" b="b"/>
                <a:pathLst>
                  <a:path w="13484" h="12239" extrusionOk="0">
                    <a:moveTo>
                      <a:pt x="13003" y="3089"/>
                    </a:moveTo>
                    <a:cubicBezTo>
                      <a:pt x="13003" y="2126"/>
                      <a:pt x="12040" y="1163"/>
                      <a:pt x="11558" y="681"/>
                    </a:cubicBezTo>
                    <a:cubicBezTo>
                      <a:pt x="10595" y="199"/>
                      <a:pt x="9632" y="-282"/>
                      <a:pt x="8668" y="199"/>
                    </a:cubicBezTo>
                    <a:cubicBezTo>
                      <a:pt x="7705" y="681"/>
                      <a:pt x="7224" y="1163"/>
                      <a:pt x="6742" y="1644"/>
                    </a:cubicBezTo>
                    <a:cubicBezTo>
                      <a:pt x="6742" y="1644"/>
                      <a:pt x="6742" y="1644"/>
                      <a:pt x="6742" y="1644"/>
                    </a:cubicBezTo>
                    <a:cubicBezTo>
                      <a:pt x="6260" y="1644"/>
                      <a:pt x="5779" y="2126"/>
                      <a:pt x="5297" y="2607"/>
                    </a:cubicBezTo>
                    <a:cubicBezTo>
                      <a:pt x="3852" y="3571"/>
                      <a:pt x="2408" y="4534"/>
                      <a:pt x="963" y="5497"/>
                    </a:cubicBezTo>
                    <a:cubicBezTo>
                      <a:pt x="963" y="5979"/>
                      <a:pt x="481" y="5979"/>
                      <a:pt x="481" y="6460"/>
                    </a:cubicBezTo>
                    <a:cubicBezTo>
                      <a:pt x="0" y="6942"/>
                      <a:pt x="0" y="7423"/>
                      <a:pt x="0" y="7905"/>
                    </a:cubicBezTo>
                    <a:cubicBezTo>
                      <a:pt x="0" y="8868"/>
                      <a:pt x="0" y="9350"/>
                      <a:pt x="481" y="10313"/>
                    </a:cubicBezTo>
                    <a:cubicBezTo>
                      <a:pt x="963" y="10795"/>
                      <a:pt x="1444" y="11276"/>
                      <a:pt x="1927" y="11758"/>
                    </a:cubicBezTo>
                    <a:cubicBezTo>
                      <a:pt x="2408" y="12239"/>
                      <a:pt x="2889" y="12239"/>
                      <a:pt x="3371" y="12239"/>
                    </a:cubicBezTo>
                    <a:cubicBezTo>
                      <a:pt x="3852" y="12239"/>
                      <a:pt x="4334" y="12239"/>
                      <a:pt x="4816" y="12239"/>
                    </a:cubicBezTo>
                    <a:cubicBezTo>
                      <a:pt x="6742" y="11758"/>
                      <a:pt x="8187" y="10795"/>
                      <a:pt x="9632" y="9831"/>
                    </a:cubicBezTo>
                    <a:cubicBezTo>
                      <a:pt x="11076" y="8868"/>
                      <a:pt x="12521" y="7423"/>
                      <a:pt x="13484" y="5979"/>
                    </a:cubicBezTo>
                    <a:cubicBezTo>
                      <a:pt x="13003" y="5015"/>
                      <a:pt x="13003" y="4052"/>
                      <a:pt x="13003" y="308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6" name="Google Shape;1276;p54"/>
              <p:cNvSpPr/>
              <p:nvPr/>
            </p:nvSpPr>
            <p:spPr>
              <a:xfrm>
                <a:off x="1234610" y="2562660"/>
                <a:ext cx="32216" cy="15804"/>
              </a:xfrm>
              <a:custGeom>
                <a:avLst/>
                <a:gdLst/>
                <a:ahLst/>
                <a:cxnLst/>
                <a:rect l="l" t="t" r="r" b="b"/>
                <a:pathLst>
                  <a:path w="25524" h="12521" extrusionOk="0">
                    <a:moveTo>
                      <a:pt x="25043" y="12522"/>
                    </a:moveTo>
                    <a:cubicBezTo>
                      <a:pt x="14448" y="10595"/>
                      <a:pt x="482" y="3853"/>
                      <a:pt x="0" y="3371"/>
                    </a:cubicBezTo>
                    <a:lnTo>
                      <a:pt x="1445" y="0"/>
                    </a:lnTo>
                    <a:cubicBezTo>
                      <a:pt x="1445" y="0"/>
                      <a:pt x="15893" y="7224"/>
                      <a:pt x="25525" y="8669"/>
                    </a:cubicBezTo>
                    <a:lnTo>
                      <a:pt x="25043" y="1252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7" name="Google Shape;1277;p54"/>
              <p:cNvSpPr/>
              <p:nvPr/>
            </p:nvSpPr>
            <p:spPr>
              <a:xfrm>
                <a:off x="2286228" y="2784334"/>
                <a:ext cx="326426" cy="329666"/>
              </a:xfrm>
              <a:custGeom>
                <a:avLst/>
                <a:gdLst/>
                <a:ahLst/>
                <a:cxnLst/>
                <a:rect l="l" t="t" r="r" b="b"/>
                <a:pathLst>
                  <a:path w="258617" h="261184" extrusionOk="0">
                    <a:moveTo>
                      <a:pt x="0" y="17496"/>
                    </a:moveTo>
                    <a:cubicBezTo>
                      <a:pt x="0" y="17496"/>
                      <a:pt x="21191" y="5456"/>
                      <a:pt x="66461" y="158"/>
                    </a:cubicBezTo>
                    <a:cubicBezTo>
                      <a:pt x="111730" y="-5139"/>
                      <a:pt x="236945" y="123929"/>
                      <a:pt x="258617" y="153788"/>
                    </a:cubicBezTo>
                    <a:lnTo>
                      <a:pt x="143998" y="261184"/>
                    </a:lnTo>
                    <a:lnTo>
                      <a:pt x="117028" y="234215"/>
                    </a:lnTo>
                    <a:cubicBezTo>
                      <a:pt x="117028" y="234215"/>
                      <a:pt x="90540" y="228917"/>
                      <a:pt x="74167" y="208690"/>
                    </a:cubicBezTo>
                    <a:cubicBezTo>
                      <a:pt x="57792" y="188463"/>
                      <a:pt x="60682" y="160049"/>
                      <a:pt x="60682" y="160049"/>
                    </a:cubicBezTo>
                    <a:lnTo>
                      <a:pt x="3853" y="112371"/>
                    </a:lnTo>
                    <a:lnTo>
                      <a:pt x="3853" y="63729"/>
                    </a:lnTo>
                    <a:lnTo>
                      <a:pt x="0" y="17496"/>
                    </a:ln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8" name="Google Shape;1278;p54"/>
              <p:cNvSpPr/>
              <p:nvPr/>
            </p:nvSpPr>
            <p:spPr>
              <a:xfrm>
                <a:off x="2191022" y="2849576"/>
                <a:ext cx="56299" cy="171973"/>
              </a:xfrm>
              <a:custGeom>
                <a:avLst/>
                <a:gdLst/>
                <a:ahLst/>
                <a:cxnLst/>
                <a:rect l="l" t="t" r="r" b="b"/>
                <a:pathLst>
                  <a:path w="44604" h="136249" extrusionOk="0">
                    <a:moveTo>
                      <a:pt x="41236" y="0"/>
                    </a:moveTo>
                    <a:cubicBezTo>
                      <a:pt x="41236" y="0"/>
                      <a:pt x="19564" y="4334"/>
                      <a:pt x="7524" y="39973"/>
                    </a:cubicBezTo>
                    <a:cubicBezTo>
                      <a:pt x="-4516" y="75611"/>
                      <a:pt x="-664" y="109323"/>
                      <a:pt x="8968" y="124252"/>
                    </a:cubicBezTo>
                    <a:cubicBezTo>
                      <a:pt x="18600" y="139182"/>
                      <a:pt x="30640" y="137737"/>
                      <a:pt x="40272" y="132921"/>
                    </a:cubicBezTo>
                    <a:cubicBezTo>
                      <a:pt x="49423" y="128105"/>
                      <a:pt x="41236" y="0"/>
                      <a:pt x="41236" y="0"/>
                    </a:cubicBez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79" name="Google Shape;1279;p54"/>
              <p:cNvSpPr/>
              <p:nvPr/>
            </p:nvSpPr>
            <p:spPr>
              <a:xfrm>
                <a:off x="2214499" y="2603387"/>
                <a:ext cx="271110" cy="480826"/>
              </a:xfrm>
              <a:custGeom>
                <a:avLst/>
                <a:gdLst/>
                <a:ahLst/>
                <a:cxnLst/>
                <a:rect l="l" t="t" r="r" b="b"/>
                <a:pathLst>
                  <a:path w="214792" h="380943" extrusionOk="0">
                    <a:moveTo>
                      <a:pt x="214793" y="25043"/>
                    </a:moveTo>
                    <a:lnTo>
                      <a:pt x="71277" y="380943"/>
                    </a:lnTo>
                    <a:lnTo>
                      <a:pt x="0" y="354455"/>
                    </a:lnTo>
                    <a:lnTo>
                      <a:pt x="14785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0" name="Google Shape;1280;p54"/>
              <p:cNvSpPr/>
              <p:nvPr/>
            </p:nvSpPr>
            <p:spPr>
              <a:xfrm rot="-4067954">
                <a:off x="2129739" y="2848674"/>
                <a:ext cx="484006" cy="4857"/>
              </a:xfrm>
              <a:custGeom>
                <a:avLst/>
                <a:gdLst/>
                <a:ahLst/>
                <a:cxnLst/>
                <a:rect l="l" t="t" r="r" b="b"/>
                <a:pathLst>
                  <a:path w="383821" h="3852" extrusionOk="0">
                    <a:moveTo>
                      <a:pt x="0" y="0"/>
                    </a:moveTo>
                    <a:lnTo>
                      <a:pt x="383821" y="0"/>
                    </a:lnTo>
                    <a:lnTo>
                      <a:pt x="383821" y="3853"/>
                    </a:lnTo>
                    <a:lnTo>
                      <a:pt x="0" y="385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1" name="Google Shape;1281;p54"/>
              <p:cNvSpPr/>
              <p:nvPr/>
            </p:nvSpPr>
            <p:spPr>
              <a:xfrm rot="-4067954">
                <a:off x="2089560" y="2834082"/>
                <a:ext cx="484006" cy="4857"/>
              </a:xfrm>
              <a:custGeom>
                <a:avLst/>
                <a:gdLst/>
                <a:ahLst/>
                <a:cxnLst/>
                <a:rect l="l" t="t" r="r" b="b"/>
                <a:pathLst>
                  <a:path w="383821" h="3852" extrusionOk="0">
                    <a:moveTo>
                      <a:pt x="0" y="0"/>
                    </a:moveTo>
                    <a:lnTo>
                      <a:pt x="383821" y="0"/>
                    </a:lnTo>
                    <a:lnTo>
                      <a:pt x="383821" y="3853"/>
                    </a:lnTo>
                    <a:lnTo>
                      <a:pt x="0" y="3853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2" name="Google Shape;1282;p54"/>
              <p:cNvSpPr/>
              <p:nvPr/>
            </p:nvSpPr>
            <p:spPr>
              <a:xfrm>
                <a:off x="2260916" y="2921623"/>
                <a:ext cx="223897" cy="86626"/>
              </a:xfrm>
              <a:custGeom>
                <a:avLst/>
                <a:gdLst/>
                <a:ahLst/>
                <a:cxnLst/>
                <a:rect l="l" t="t" r="r" b="b"/>
                <a:pathLst>
                  <a:path w="177386" h="68631" extrusionOk="0">
                    <a:moveTo>
                      <a:pt x="169349" y="26717"/>
                    </a:moveTo>
                    <a:cubicBezTo>
                      <a:pt x="169349" y="26717"/>
                      <a:pt x="67733" y="2156"/>
                      <a:pt x="41245" y="229"/>
                    </a:cubicBezTo>
                    <a:cubicBezTo>
                      <a:pt x="12349" y="-2179"/>
                      <a:pt x="-12695" y="14677"/>
                      <a:pt x="7051" y="37312"/>
                    </a:cubicBezTo>
                    <a:cubicBezTo>
                      <a:pt x="26797" y="59947"/>
                      <a:pt x="101445" y="64282"/>
                      <a:pt x="101445" y="64282"/>
                    </a:cubicBezTo>
                    <a:cubicBezTo>
                      <a:pt x="101445" y="64282"/>
                      <a:pt x="172720" y="67171"/>
                      <a:pt x="176573" y="68616"/>
                    </a:cubicBezTo>
                    <a:cubicBezTo>
                      <a:pt x="180426" y="69579"/>
                      <a:pt x="169349" y="26717"/>
                      <a:pt x="169349" y="26717"/>
                    </a:cubicBez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3" name="Google Shape;1283;p54"/>
              <p:cNvSpPr/>
              <p:nvPr/>
            </p:nvSpPr>
            <p:spPr>
              <a:xfrm>
                <a:off x="2213283" y="3050780"/>
                <a:ext cx="91180" cy="124613"/>
              </a:xfrm>
              <a:custGeom>
                <a:avLst/>
                <a:gdLst/>
                <a:ahLst/>
                <a:cxnLst/>
                <a:rect l="l" t="t" r="r" b="b"/>
                <a:pathLst>
                  <a:path w="72239" h="98727" extrusionOk="0">
                    <a:moveTo>
                      <a:pt x="72240" y="26488"/>
                    </a:moveTo>
                    <a:lnTo>
                      <a:pt x="26488" y="72240"/>
                    </a:lnTo>
                    <a:lnTo>
                      <a:pt x="0" y="98727"/>
                    </a:lnTo>
                    <a:lnTo>
                      <a:pt x="482" y="63571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4" name="Google Shape;1284;p54"/>
              <p:cNvSpPr/>
              <p:nvPr/>
            </p:nvSpPr>
            <p:spPr>
              <a:xfrm>
                <a:off x="2213283" y="3131020"/>
                <a:ext cx="33432" cy="44374"/>
              </a:xfrm>
              <a:custGeom>
                <a:avLst/>
                <a:gdLst/>
                <a:ahLst/>
                <a:cxnLst/>
                <a:rect l="l" t="t" r="r" b="b"/>
                <a:pathLst>
                  <a:path w="26487" h="35156" extrusionOk="0">
                    <a:moveTo>
                      <a:pt x="26488" y="8669"/>
                    </a:moveTo>
                    <a:lnTo>
                      <a:pt x="0" y="35157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5" name="Google Shape;1285;p54"/>
              <p:cNvSpPr/>
              <p:nvPr/>
            </p:nvSpPr>
            <p:spPr>
              <a:xfrm>
                <a:off x="2203657" y="2802769"/>
                <a:ext cx="94728" cy="197017"/>
              </a:xfrm>
              <a:custGeom>
                <a:avLst/>
                <a:gdLst/>
                <a:ahLst/>
                <a:cxnLst/>
                <a:rect l="l" t="t" r="r" b="b"/>
                <a:pathLst>
                  <a:path w="75050" h="156090" extrusionOk="0">
                    <a:moveTo>
                      <a:pt x="75051" y="0"/>
                    </a:moveTo>
                    <a:cubicBezTo>
                      <a:pt x="75051" y="0"/>
                      <a:pt x="45674" y="5298"/>
                      <a:pt x="27854" y="29377"/>
                    </a:cubicBezTo>
                    <a:cubicBezTo>
                      <a:pt x="10517" y="53457"/>
                      <a:pt x="-2486" y="99209"/>
                      <a:pt x="403" y="124734"/>
                    </a:cubicBezTo>
                    <a:cubicBezTo>
                      <a:pt x="3293" y="150740"/>
                      <a:pt x="14370" y="161335"/>
                      <a:pt x="29781" y="153629"/>
                    </a:cubicBezTo>
                    <a:cubicBezTo>
                      <a:pt x="45192" y="145924"/>
                      <a:pt x="49526" y="97283"/>
                      <a:pt x="51934" y="80908"/>
                    </a:cubicBezTo>
                    <a:cubicBezTo>
                      <a:pt x="54342" y="64534"/>
                      <a:pt x="65419" y="49604"/>
                      <a:pt x="70717" y="46715"/>
                    </a:cubicBezTo>
                    <a:lnTo>
                      <a:pt x="75051" y="0"/>
                    </a:ln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6" name="Google Shape;1286;p54"/>
              <p:cNvSpPr/>
              <p:nvPr/>
            </p:nvSpPr>
            <p:spPr>
              <a:xfrm>
                <a:off x="2201499" y="2855654"/>
                <a:ext cx="29413" cy="147104"/>
              </a:xfrm>
              <a:custGeom>
                <a:avLst/>
                <a:gdLst/>
                <a:ahLst/>
                <a:cxnLst/>
                <a:rect l="l" t="t" r="r" b="b"/>
                <a:pathLst>
                  <a:path w="23303" h="116546" extrusionOk="0">
                    <a:moveTo>
                      <a:pt x="19451" y="116546"/>
                    </a:moveTo>
                    <a:cubicBezTo>
                      <a:pt x="17043" y="116546"/>
                      <a:pt x="15115" y="116065"/>
                      <a:pt x="13190" y="114620"/>
                    </a:cubicBezTo>
                    <a:cubicBezTo>
                      <a:pt x="6448" y="109804"/>
                      <a:pt x="2113" y="95356"/>
                      <a:pt x="187" y="69350"/>
                    </a:cubicBezTo>
                    <a:cubicBezTo>
                      <a:pt x="-2221" y="33230"/>
                      <a:pt x="19451" y="1445"/>
                      <a:pt x="20413" y="0"/>
                    </a:cubicBezTo>
                    <a:lnTo>
                      <a:pt x="23304" y="1926"/>
                    </a:lnTo>
                    <a:cubicBezTo>
                      <a:pt x="23304" y="2408"/>
                      <a:pt x="1632" y="34193"/>
                      <a:pt x="4040" y="68868"/>
                    </a:cubicBezTo>
                    <a:cubicBezTo>
                      <a:pt x="5966" y="92948"/>
                      <a:pt x="9819" y="107396"/>
                      <a:pt x="15597" y="111730"/>
                    </a:cubicBezTo>
                    <a:cubicBezTo>
                      <a:pt x="17523" y="113175"/>
                      <a:pt x="19451" y="113175"/>
                      <a:pt x="21376" y="112694"/>
                    </a:cubicBezTo>
                    <a:lnTo>
                      <a:pt x="22339" y="116065"/>
                    </a:lnTo>
                    <a:cubicBezTo>
                      <a:pt x="21376" y="116546"/>
                      <a:pt x="20413" y="116546"/>
                      <a:pt x="19451" y="11654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7" name="Google Shape;1287;p54"/>
              <p:cNvSpPr/>
              <p:nvPr/>
            </p:nvSpPr>
            <p:spPr>
              <a:xfrm>
                <a:off x="2333035" y="2993641"/>
                <a:ext cx="111849" cy="13980"/>
              </a:xfrm>
              <a:custGeom>
                <a:avLst/>
                <a:gdLst/>
                <a:ahLst/>
                <a:cxnLst/>
                <a:rect l="l" t="t" r="r" b="b"/>
                <a:pathLst>
                  <a:path w="88614" h="11076" extrusionOk="0">
                    <a:moveTo>
                      <a:pt x="88132" y="11077"/>
                    </a:moveTo>
                    <a:cubicBezTo>
                      <a:pt x="67424" y="9150"/>
                      <a:pt x="964" y="3371"/>
                      <a:pt x="0" y="3371"/>
                    </a:cubicBezTo>
                    <a:lnTo>
                      <a:pt x="482" y="0"/>
                    </a:lnTo>
                    <a:cubicBezTo>
                      <a:pt x="964" y="0"/>
                      <a:pt x="67906" y="6261"/>
                      <a:pt x="88615" y="7706"/>
                    </a:cubicBezTo>
                    <a:lnTo>
                      <a:pt x="88132" y="1107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8" name="Google Shape;1288;p54"/>
              <p:cNvSpPr/>
              <p:nvPr/>
            </p:nvSpPr>
            <p:spPr>
              <a:xfrm rot="-4839320">
                <a:off x="2405215" y="2894859"/>
                <a:ext cx="4866" cy="83949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66458" extrusionOk="0">
                    <a:moveTo>
                      <a:pt x="0" y="0"/>
                    </a:moveTo>
                    <a:lnTo>
                      <a:pt x="3853" y="0"/>
                    </a:lnTo>
                    <a:lnTo>
                      <a:pt x="3853" y="66459"/>
                    </a:lnTo>
                    <a:lnTo>
                      <a:pt x="0" y="6645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89" name="Google Shape;1289;p54"/>
              <p:cNvSpPr/>
              <p:nvPr/>
            </p:nvSpPr>
            <p:spPr>
              <a:xfrm>
                <a:off x="3650293" y="3336481"/>
                <a:ext cx="469276" cy="1844281"/>
              </a:xfrm>
              <a:custGeom>
                <a:avLst/>
                <a:gdLst/>
                <a:ahLst/>
                <a:cxnLst/>
                <a:rect l="l" t="t" r="r" b="b"/>
                <a:pathLst>
                  <a:path w="371792" h="1461164" extrusionOk="0">
                    <a:moveTo>
                      <a:pt x="0" y="57792"/>
                    </a:moveTo>
                    <a:lnTo>
                      <a:pt x="9150" y="1461165"/>
                    </a:lnTo>
                    <a:lnTo>
                      <a:pt x="365532" y="1445754"/>
                    </a:lnTo>
                    <a:lnTo>
                      <a:pt x="37179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0" name="Google Shape;1290;p54"/>
              <p:cNvSpPr/>
              <p:nvPr/>
            </p:nvSpPr>
            <p:spPr>
              <a:xfrm>
                <a:off x="3309277" y="3359580"/>
                <a:ext cx="441314" cy="1830908"/>
              </a:xfrm>
              <a:custGeom>
                <a:avLst/>
                <a:gdLst/>
                <a:ahLst/>
                <a:cxnLst/>
                <a:rect l="l" t="t" r="r" b="b"/>
                <a:pathLst>
                  <a:path w="349639" h="1450569" extrusionOk="0">
                    <a:moveTo>
                      <a:pt x="28414" y="92467"/>
                    </a:moveTo>
                    <a:lnTo>
                      <a:pt x="0" y="1450570"/>
                    </a:lnTo>
                    <a:lnTo>
                      <a:pt x="349640" y="1440938"/>
                    </a:lnTo>
                    <a:lnTo>
                      <a:pt x="32700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1" name="Google Shape;1291;p54"/>
              <p:cNvSpPr/>
              <p:nvPr/>
            </p:nvSpPr>
            <p:spPr>
              <a:xfrm>
                <a:off x="3058599" y="2629526"/>
                <a:ext cx="862803" cy="875943"/>
              </a:xfrm>
              <a:custGeom>
                <a:avLst/>
                <a:gdLst/>
                <a:ahLst/>
                <a:cxnLst/>
                <a:rect l="l" t="t" r="r" b="b"/>
                <a:pathLst>
                  <a:path w="683571" h="693981" extrusionOk="0">
                    <a:moveTo>
                      <a:pt x="667" y="220571"/>
                    </a:moveTo>
                    <a:cubicBezTo>
                      <a:pt x="667" y="220571"/>
                      <a:pt x="127327" y="561542"/>
                      <a:pt x="159113" y="623186"/>
                    </a:cubicBezTo>
                    <a:cubicBezTo>
                      <a:pt x="190897" y="684831"/>
                      <a:pt x="225091" y="693981"/>
                      <a:pt x="225091" y="693981"/>
                    </a:cubicBezTo>
                    <a:lnTo>
                      <a:pt x="683571" y="521569"/>
                    </a:lnTo>
                    <a:lnTo>
                      <a:pt x="421101" y="0"/>
                    </a:lnTo>
                    <a:cubicBezTo>
                      <a:pt x="421101" y="0"/>
                      <a:pt x="266990" y="35157"/>
                      <a:pt x="169225" y="58755"/>
                    </a:cubicBezTo>
                    <a:cubicBezTo>
                      <a:pt x="169225" y="58755"/>
                      <a:pt x="-12336" y="138700"/>
                      <a:pt x="667" y="22057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2" name="Google Shape;1292;p54"/>
              <p:cNvSpPr/>
              <p:nvPr/>
            </p:nvSpPr>
            <p:spPr>
              <a:xfrm>
                <a:off x="3461853" y="2608625"/>
                <a:ext cx="828904" cy="1042170"/>
              </a:xfrm>
              <a:custGeom>
                <a:avLst/>
                <a:gdLst/>
                <a:ahLst/>
                <a:cxnLst/>
                <a:rect l="l" t="t" r="r" b="b"/>
                <a:pathLst>
                  <a:path w="656714" h="825677" extrusionOk="0">
                    <a:moveTo>
                      <a:pt x="0" y="40639"/>
                    </a:moveTo>
                    <a:cubicBezTo>
                      <a:pt x="0" y="40639"/>
                      <a:pt x="142071" y="-3186"/>
                      <a:pt x="257654" y="185"/>
                    </a:cubicBezTo>
                    <a:cubicBezTo>
                      <a:pt x="443550" y="5001"/>
                      <a:pt x="572136" y="306962"/>
                      <a:pt x="624149" y="487561"/>
                    </a:cubicBezTo>
                    <a:cubicBezTo>
                      <a:pt x="668938" y="641672"/>
                      <a:pt x="668455" y="773630"/>
                      <a:pt x="616925" y="822752"/>
                    </a:cubicBezTo>
                    <a:cubicBezTo>
                      <a:pt x="574544" y="863207"/>
                      <a:pt x="303406" y="470705"/>
                      <a:pt x="303406" y="470705"/>
                    </a:cubicBezTo>
                    <a:lnTo>
                      <a:pt x="0" y="40639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3" name="Google Shape;1293;p54"/>
              <p:cNvSpPr/>
              <p:nvPr/>
            </p:nvSpPr>
            <p:spPr>
              <a:xfrm>
                <a:off x="3270373" y="2631957"/>
                <a:ext cx="778074" cy="612734"/>
              </a:xfrm>
              <a:custGeom>
                <a:avLst/>
                <a:gdLst/>
                <a:ahLst/>
                <a:cxnLst/>
                <a:rect l="l" t="t" r="r" b="b"/>
                <a:pathLst>
                  <a:path w="616443" h="485449" extrusionOk="0">
                    <a:moveTo>
                      <a:pt x="0" y="235501"/>
                    </a:moveTo>
                    <a:lnTo>
                      <a:pt x="33230" y="173375"/>
                    </a:lnTo>
                    <a:lnTo>
                      <a:pt x="332302" y="0"/>
                    </a:lnTo>
                    <a:lnTo>
                      <a:pt x="616444" y="432474"/>
                    </a:lnTo>
                    <a:lnTo>
                      <a:pt x="611146" y="48545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4" name="Google Shape;1294;p54"/>
              <p:cNvSpPr/>
              <p:nvPr/>
            </p:nvSpPr>
            <p:spPr>
              <a:xfrm>
                <a:off x="3270373" y="2679372"/>
                <a:ext cx="771387" cy="825489"/>
              </a:xfrm>
              <a:custGeom>
                <a:avLst/>
                <a:gdLst/>
                <a:ahLst/>
                <a:cxnLst/>
                <a:rect l="l" t="t" r="r" b="b"/>
                <a:pathLst>
                  <a:path w="611145" h="654008" extrusionOk="0">
                    <a:moveTo>
                      <a:pt x="0" y="197936"/>
                    </a:moveTo>
                    <a:lnTo>
                      <a:pt x="295700" y="654009"/>
                    </a:lnTo>
                    <a:lnTo>
                      <a:pt x="611146" y="447885"/>
                    </a:lnTo>
                    <a:lnTo>
                      <a:pt x="32363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5" name="Google Shape;1295;p54"/>
              <p:cNvSpPr/>
              <p:nvPr/>
            </p:nvSpPr>
            <p:spPr>
              <a:xfrm>
                <a:off x="3401725" y="2875964"/>
                <a:ext cx="243095" cy="106734"/>
              </a:xfrm>
              <a:custGeom>
                <a:avLst/>
                <a:gdLst/>
                <a:ahLst/>
                <a:cxnLst/>
                <a:rect l="l" t="t" r="r" b="b"/>
                <a:pathLst>
                  <a:path w="192596" h="84562" extrusionOk="0">
                    <a:moveTo>
                      <a:pt x="192597" y="67225"/>
                    </a:moveTo>
                    <a:cubicBezTo>
                      <a:pt x="192597" y="67225"/>
                      <a:pt x="127100" y="26289"/>
                      <a:pt x="84719" y="10396"/>
                    </a:cubicBezTo>
                    <a:cubicBezTo>
                      <a:pt x="42339" y="-5015"/>
                      <a:pt x="-9192" y="-6941"/>
                      <a:pt x="1403" y="30142"/>
                    </a:cubicBezTo>
                    <a:cubicBezTo>
                      <a:pt x="11998" y="67225"/>
                      <a:pt x="120839" y="84562"/>
                      <a:pt x="120839" y="84562"/>
                    </a:cubicBezTo>
                    <a:lnTo>
                      <a:pt x="192597" y="67225"/>
                    </a:ln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6" name="Google Shape;1296;p54"/>
              <p:cNvSpPr/>
              <p:nvPr/>
            </p:nvSpPr>
            <p:spPr>
              <a:xfrm>
                <a:off x="3300882" y="2951698"/>
                <a:ext cx="372411" cy="293338"/>
              </a:xfrm>
              <a:custGeom>
                <a:avLst/>
                <a:gdLst/>
                <a:ahLst/>
                <a:cxnLst/>
                <a:rect l="l" t="t" r="r" b="b"/>
                <a:pathLst>
                  <a:path w="295049" h="232402" extrusionOk="0">
                    <a:moveTo>
                      <a:pt x="193511" y="0"/>
                    </a:moveTo>
                    <a:cubicBezTo>
                      <a:pt x="193511" y="0"/>
                      <a:pt x="141016" y="13966"/>
                      <a:pt x="75037" y="56347"/>
                    </a:cubicBezTo>
                    <a:cubicBezTo>
                      <a:pt x="9059" y="98727"/>
                      <a:pt x="-4907" y="127623"/>
                      <a:pt x="1353" y="142553"/>
                    </a:cubicBezTo>
                    <a:cubicBezTo>
                      <a:pt x="7614" y="157482"/>
                      <a:pt x="27360" y="143997"/>
                      <a:pt x="27360" y="143997"/>
                    </a:cubicBezTo>
                    <a:cubicBezTo>
                      <a:pt x="27360" y="143997"/>
                      <a:pt x="9059" y="167114"/>
                      <a:pt x="24470" y="177228"/>
                    </a:cubicBezTo>
                    <a:cubicBezTo>
                      <a:pt x="39400" y="187341"/>
                      <a:pt x="62997" y="175783"/>
                      <a:pt x="62997" y="175783"/>
                    </a:cubicBezTo>
                    <a:cubicBezTo>
                      <a:pt x="62997" y="175783"/>
                      <a:pt x="45661" y="185896"/>
                      <a:pt x="48549" y="201307"/>
                    </a:cubicBezTo>
                    <a:cubicBezTo>
                      <a:pt x="51439" y="216719"/>
                      <a:pt x="88040" y="203234"/>
                      <a:pt x="88040" y="203234"/>
                    </a:cubicBezTo>
                    <a:cubicBezTo>
                      <a:pt x="88040" y="203234"/>
                      <a:pt x="73111" y="225869"/>
                      <a:pt x="90448" y="232130"/>
                    </a:cubicBezTo>
                    <a:cubicBezTo>
                      <a:pt x="107786" y="238390"/>
                      <a:pt x="249375" y="135329"/>
                      <a:pt x="287903" y="101617"/>
                    </a:cubicBezTo>
                    <a:cubicBezTo>
                      <a:pt x="326913" y="67424"/>
                      <a:pt x="193511" y="0"/>
                      <a:pt x="193511" y="0"/>
                    </a:cubicBez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7" name="Google Shape;1297;p54"/>
              <p:cNvSpPr/>
              <p:nvPr/>
            </p:nvSpPr>
            <p:spPr>
              <a:xfrm>
                <a:off x="3327513" y="3064155"/>
                <a:ext cx="97867" cy="74159"/>
              </a:xfrm>
              <a:custGeom>
                <a:avLst/>
                <a:gdLst/>
                <a:ahLst/>
                <a:cxnLst/>
                <a:rect l="l" t="t" r="r" b="b"/>
                <a:pathLst>
                  <a:path w="77537" h="58754" extrusionOk="0">
                    <a:moveTo>
                      <a:pt x="2408" y="58755"/>
                    </a:moveTo>
                    <a:lnTo>
                      <a:pt x="0" y="55865"/>
                    </a:lnTo>
                    <a:cubicBezTo>
                      <a:pt x="2890" y="53939"/>
                      <a:pt x="66941" y="4816"/>
                      <a:pt x="75610" y="0"/>
                    </a:cubicBezTo>
                    <a:lnTo>
                      <a:pt x="77538" y="3371"/>
                    </a:lnTo>
                    <a:cubicBezTo>
                      <a:pt x="69349" y="7706"/>
                      <a:pt x="3371" y="58273"/>
                      <a:pt x="2408" y="5875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8" name="Google Shape;1298;p54"/>
              <p:cNvSpPr/>
              <p:nvPr/>
            </p:nvSpPr>
            <p:spPr>
              <a:xfrm rot="-2243117">
                <a:off x="3360908" y="3141126"/>
                <a:ext cx="114339" cy="4257"/>
              </a:xfrm>
              <a:custGeom>
                <a:avLst/>
                <a:gdLst/>
                <a:ahLst/>
                <a:cxnLst/>
                <a:rect l="l" t="t" r="r" b="b"/>
                <a:pathLst>
                  <a:path w="90538" h="3371" extrusionOk="0">
                    <a:moveTo>
                      <a:pt x="0" y="0"/>
                    </a:moveTo>
                    <a:lnTo>
                      <a:pt x="90539" y="0"/>
                    </a:lnTo>
                    <a:lnTo>
                      <a:pt x="90539" y="3371"/>
                    </a:lnTo>
                    <a:lnTo>
                      <a:pt x="0" y="33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299" name="Google Shape;1299;p54"/>
              <p:cNvSpPr/>
              <p:nvPr/>
            </p:nvSpPr>
            <p:spPr>
              <a:xfrm rot="-2126268">
                <a:off x="3395532" y="3173319"/>
                <a:ext cx="114925" cy="4256"/>
              </a:xfrm>
              <a:custGeom>
                <a:avLst/>
                <a:gdLst/>
                <a:ahLst/>
                <a:cxnLst/>
                <a:rect l="l" t="t" r="r" b="b"/>
                <a:pathLst>
                  <a:path w="91023" h="3371" extrusionOk="0">
                    <a:moveTo>
                      <a:pt x="0" y="0"/>
                    </a:moveTo>
                    <a:lnTo>
                      <a:pt x="91023" y="0"/>
                    </a:lnTo>
                    <a:lnTo>
                      <a:pt x="91023" y="3371"/>
                    </a:lnTo>
                    <a:lnTo>
                      <a:pt x="0" y="33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0" name="Google Shape;1300;p54"/>
              <p:cNvSpPr/>
              <p:nvPr/>
            </p:nvSpPr>
            <p:spPr>
              <a:xfrm>
                <a:off x="3526286" y="2939699"/>
                <a:ext cx="280229" cy="269128"/>
              </a:xfrm>
              <a:custGeom>
                <a:avLst/>
                <a:gdLst/>
                <a:ahLst/>
                <a:cxnLst/>
                <a:rect l="l" t="t" r="r" b="b"/>
                <a:pathLst>
                  <a:path w="222016" h="213221" extrusionOk="0">
                    <a:moveTo>
                      <a:pt x="0" y="1800"/>
                    </a:moveTo>
                    <a:cubicBezTo>
                      <a:pt x="0" y="1800"/>
                      <a:pt x="31786" y="-3979"/>
                      <a:pt x="85242" y="5171"/>
                    </a:cubicBezTo>
                    <a:cubicBezTo>
                      <a:pt x="138700" y="13840"/>
                      <a:pt x="222017" y="120273"/>
                      <a:pt x="222017" y="120273"/>
                    </a:cubicBezTo>
                    <a:lnTo>
                      <a:pt x="81871" y="213221"/>
                    </a:lnTo>
                    <a:lnTo>
                      <a:pt x="22154" y="124608"/>
                    </a:lnTo>
                    <a:lnTo>
                      <a:pt x="0" y="1800"/>
                    </a:ln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1" name="Google Shape;1301;p54"/>
              <p:cNvSpPr/>
              <p:nvPr/>
            </p:nvSpPr>
            <p:spPr>
              <a:xfrm rot="-2224232">
                <a:off x="3577338" y="3118597"/>
                <a:ext cx="69266" cy="4253"/>
              </a:xfrm>
              <a:custGeom>
                <a:avLst/>
                <a:gdLst/>
                <a:ahLst/>
                <a:cxnLst/>
                <a:rect l="l" t="t" r="r" b="b"/>
                <a:pathLst>
                  <a:path w="54904" h="3371" extrusionOk="0">
                    <a:moveTo>
                      <a:pt x="0" y="0"/>
                    </a:moveTo>
                    <a:lnTo>
                      <a:pt x="54904" y="0"/>
                    </a:lnTo>
                    <a:lnTo>
                      <a:pt x="54904" y="3371"/>
                    </a:lnTo>
                    <a:lnTo>
                      <a:pt x="0" y="33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2" name="Google Shape;1302;p54"/>
              <p:cNvSpPr/>
              <p:nvPr/>
            </p:nvSpPr>
            <p:spPr>
              <a:xfrm>
                <a:off x="3294688" y="2649586"/>
                <a:ext cx="752543" cy="595106"/>
              </a:xfrm>
              <a:custGeom>
                <a:avLst/>
                <a:gdLst/>
                <a:ahLst/>
                <a:cxnLst/>
                <a:rect l="l" t="t" r="r" b="b"/>
                <a:pathLst>
                  <a:path w="596215" h="471483" extrusionOk="0">
                    <a:moveTo>
                      <a:pt x="596216" y="427176"/>
                    </a:moveTo>
                    <a:lnTo>
                      <a:pt x="591882" y="471483"/>
                    </a:lnTo>
                    <a:lnTo>
                      <a:pt x="304369" y="23598"/>
                    </a:lnTo>
                    <a:lnTo>
                      <a:pt x="0" y="209495"/>
                    </a:lnTo>
                    <a:lnTo>
                      <a:pt x="27451" y="163261"/>
                    </a:lnTo>
                    <a:lnTo>
                      <a:pt x="30918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3" name="Google Shape;1303;p54"/>
              <p:cNvSpPr/>
              <p:nvPr/>
            </p:nvSpPr>
            <p:spPr>
              <a:xfrm>
                <a:off x="3600446" y="3052604"/>
                <a:ext cx="654070" cy="657435"/>
              </a:xfrm>
              <a:custGeom>
                <a:avLst/>
                <a:gdLst/>
                <a:ahLst/>
                <a:cxnLst/>
                <a:rect l="l" t="t" r="r" b="b"/>
                <a:pathLst>
                  <a:path w="518198" h="520864" extrusionOk="0">
                    <a:moveTo>
                      <a:pt x="172412" y="0"/>
                    </a:moveTo>
                    <a:lnTo>
                      <a:pt x="0" y="105951"/>
                    </a:lnTo>
                    <a:cubicBezTo>
                      <a:pt x="0" y="105951"/>
                      <a:pt x="100654" y="309667"/>
                      <a:pt x="189268" y="408394"/>
                    </a:cubicBezTo>
                    <a:cubicBezTo>
                      <a:pt x="277882" y="507603"/>
                      <a:pt x="357827" y="534573"/>
                      <a:pt x="429103" y="514827"/>
                    </a:cubicBezTo>
                    <a:cubicBezTo>
                      <a:pt x="500380" y="495082"/>
                      <a:pt x="518199" y="456554"/>
                      <a:pt x="518199" y="456554"/>
                    </a:cubicBezTo>
                    <a:lnTo>
                      <a:pt x="172412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4" name="Google Shape;1304;p54"/>
              <p:cNvSpPr/>
              <p:nvPr/>
            </p:nvSpPr>
            <p:spPr>
              <a:xfrm>
                <a:off x="2886827" y="2703078"/>
                <a:ext cx="407861" cy="945847"/>
              </a:xfrm>
              <a:custGeom>
                <a:avLst/>
                <a:gdLst/>
                <a:ahLst/>
                <a:cxnLst/>
                <a:rect l="l" t="t" r="r" b="b"/>
                <a:pathLst>
                  <a:path w="323135" h="749364" extrusionOk="0">
                    <a:moveTo>
                      <a:pt x="323135" y="0"/>
                    </a:moveTo>
                    <a:cubicBezTo>
                      <a:pt x="323135" y="0"/>
                      <a:pt x="103526" y="21190"/>
                      <a:pt x="50551" y="96801"/>
                    </a:cubicBezTo>
                    <a:cubicBezTo>
                      <a:pt x="465" y="168077"/>
                      <a:pt x="-9649" y="378054"/>
                      <a:pt x="8170" y="484486"/>
                    </a:cubicBezTo>
                    <a:lnTo>
                      <a:pt x="174803" y="749365"/>
                    </a:lnTo>
                    <a:cubicBezTo>
                      <a:pt x="174803" y="749365"/>
                      <a:pt x="208996" y="713245"/>
                      <a:pt x="242227" y="486413"/>
                    </a:cubicBezTo>
                    <a:cubicBezTo>
                      <a:pt x="269677" y="299072"/>
                      <a:pt x="323135" y="0"/>
                      <a:pt x="3231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5" name="Google Shape;1305;p54"/>
              <p:cNvSpPr/>
              <p:nvPr/>
            </p:nvSpPr>
            <p:spPr>
              <a:xfrm>
                <a:off x="2440628" y="2948051"/>
                <a:ext cx="693988" cy="776995"/>
              </a:xfrm>
              <a:custGeom>
                <a:avLst/>
                <a:gdLst/>
                <a:ahLst/>
                <a:cxnLst/>
                <a:rect l="l" t="t" r="r" b="b"/>
                <a:pathLst>
                  <a:path w="549824" h="615588" extrusionOk="0">
                    <a:moveTo>
                      <a:pt x="449329" y="353974"/>
                    </a:moveTo>
                    <a:lnTo>
                      <a:pt x="156519" y="0"/>
                    </a:lnTo>
                    <a:lnTo>
                      <a:pt x="0" y="143516"/>
                    </a:lnTo>
                    <a:cubicBezTo>
                      <a:pt x="0" y="143516"/>
                      <a:pt x="224905" y="512419"/>
                      <a:pt x="337118" y="587548"/>
                    </a:cubicBezTo>
                    <a:cubicBezTo>
                      <a:pt x="449329" y="662196"/>
                      <a:pt x="524941" y="569729"/>
                      <a:pt x="547093" y="519643"/>
                    </a:cubicBezTo>
                    <a:cubicBezTo>
                      <a:pt x="569247" y="468594"/>
                      <a:pt x="449329" y="353974"/>
                      <a:pt x="449329" y="35397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6" name="Google Shape;1306;p54"/>
              <p:cNvSpPr/>
              <p:nvPr/>
            </p:nvSpPr>
            <p:spPr>
              <a:xfrm rot="-2487314">
                <a:off x="2960123" y="3216001"/>
                <a:ext cx="4865" cy="242096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91670" extrusionOk="0">
                    <a:moveTo>
                      <a:pt x="0" y="0"/>
                    </a:moveTo>
                    <a:lnTo>
                      <a:pt x="3853" y="0"/>
                    </a:lnTo>
                    <a:lnTo>
                      <a:pt x="3853" y="191671"/>
                    </a:lnTo>
                    <a:lnTo>
                      <a:pt x="0" y="19167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7" name="Google Shape;1307;p54"/>
              <p:cNvSpPr/>
              <p:nvPr/>
            </p:nvSpPr>
            <p:spPr>
              <a:xfrm rot="-1443862">
                <a:off x="3128609" y="2931310"/>
                <a:ext cx="4859" cy="381491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302438" extrusionOk="0">
                    <a:moveTo>
                      <a:pt x="0" y="0"/>
                    </a:moveTo>
                    <a:lnTo>
                      <a:pt x="3853" y="0"/>
                    </a:lnTo>
                    <a:lnTo>
                      <a:pt x="3853" y="302438"/>
                    </a:lnTo>
                    <a:lnTo>
                      <a:pt x="0" y="30243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8" name="Google Shape;1308;p54"/>
              <p:cNvSpPr/>
              <p:nvPr/>
            </p:nvSpPr>
            <p:spPr>
              <a:xfrm>
                <a:off x="3985229" y="3279341"/>
                <a:ext cx="213969" cy="266854"/>
              </a:xfrm>
              <a:custGeom>
                <a:avLst/>
                <a:gdLst/>
                <a:ahLst/>
                <a:cxnLst/>
                <a:rect l="l" t="t" r="r" b="b"/>
                <a:pathLst>
                  <a:path w="169521" h="211420" extrusionOk="0">
                    <a:moveTo>
                      <a:pt x="166633" y="211421"/>
                    </a:moveTo>
                    <a:lnTo>
                      <a:pt x="0" y="1926"/>
                    </a:lnTo>
                    <a:lnTo>
                      <a:pt x="2890" y="0"/>
                    </a:lnTo>
                    <a:lnTo>
                      <a:pt x="169522" y="20949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09" name="Google Shape;1309;p54"/>
              <p:cNvSpPr/>
              <p:nvPr/>
            </p:nvSpPr>
            <p:spPr>
              <a:xfrm rot="-17189">
                <a:off x="3615389" y="3608820"/>
                <a:ext cx="4862" cy="162305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285878" extrusionOk="0">
                    <a:moveTo>
                      <a:pt x="0" y="0"/>
                    </a:moveTo>
                    <a:lnTo>
                      <a:pt x="3853" y="0"/>
                    </a:lnTo>
                    <a:lnTo>
                      <a:pt x="3853" y="1285878"/>
                    </a:lnTo>
                    <a:lnTo>
                      <a:pt x="0" y="128587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0" name="Google Shape;1310;p54"/>
              <p:cNvSpPr/>
              <p:nvPr/>
            </p:nvSpPr>
            <p:spPr>
              <a:xfrm>
                <a:off x="3111115" y="2312185"/>
                <a:ext cx="368437" cy="285250"/>
              </a:xfrm>
              <a:custGeom>
                <a:avLst/>
                <a:gdLst/>
                <a:ahLst/>
                <a:cxnLst/>
                <a:rect l="l" t="t" r="r" b="b"/>
                <a:pathLst>
                  <a:path w="291901" h="225994" extrusionOk="0">
                    <a:moveTo>
                      <a:pt x="252354" y="183995"/>
                    </a:moveTo>
                    <a:cubicBezTo>
                      <a:pt x="252354" y="183995"/>
                      <a:pt x="275951" y="177253"/>
                      <a:pt x="277396" y="161360"/>
                    </a:cubicBezTo>
                    <a:cubicBezTo>
                      <a:pt x="278841" y="144986"/>
                      <a:pt x="268246" y="144023"/>
                      <a:pt x="268246" y="144023"/>
                    </a:cubicBezTo>
                    <a:cubicBezTo>
                      <a:pt x="268246" y="144023"/>
                      <a:pt x="290881" y="135354"/>
                      <a:pt x="291844" y="111274"/>
                    </a:cubicBezTo>
                    <a:cubicBezTo>
                      <a:pt x="292807" y="87194"/>
                      <a:pt x="281730" y="58298"/>
                      <a:pt x="251391" y="67449"/>
                    </a:cubicBezTo>
                    <a:cubicBezTo>
                      <a:pt x="251391" y="67449"/>
                      <a:pt x="262948" y="37108"/>
                      <a:pt x="234535" y="24587"/>
                    </a:cubicBezTo>
                    <a:cubicBezTo>
                      <a:pt x="206120" y="12065"/>
                      <a:pt x="188301" y="39998"/>
                      <a:pt x="188301" y="39998"/>
                    </a:cubicBezTo>
                    <a:cubicBezTo>
                      <a:pt x="188301" y="39998"/>
                      <a:pt x="188783" y="988"/>
                      <a:pt x="156997" y="25"/>
                    </a:cubicBezTo>
                    <a:cubicBezTo>
                      <a:pt x="125693" y="-938"/>
                      <a:pt x="96797" y="26031"/>
                      <a:pt x="93907" y="37590"/>
                    </a:cubicBezTo>
                    <a:cubicBezTo>
                      <a:pt x="93907" y="37590"/>
                      <a:pt x="82350" y="21215"/>
                      <a:pt x="55862" y="39516"/>
                    </a:cubicBezTo>
                    <a:cubicBezTo>
                      <a:pt x="29374" y="57817"/>
                      <a:pt x="16371" y="91047"/>
                      <a:pt x="25040" y="113682"/>
                    </a:cubicBezTo>
                    <a:cubicBezTo>
                      <a:pt x="25040" y="113682"/>
                      <a:pt x="7220" y="107421"/>
                      <a:pt x="960" y="138725"/>
                    </a:cubicBezTo>
                    <a:cubicBezTo>
                      <a:pt x="-5301" y="169547"/>
                      <a:pt x="20705" y="196035"/>
                      <a:pt x="31300" y="196998"/>
                    </a:cubicBezTo>
                    <a:cubicBezTo>
                      <a:pt x="41896" y="197961"/>
                      <a:pt x="44304" y="196998"/>
                      <a:pt x="44304" y="196998"/>
                    </a:cubicBezTo>
                    <a:cubicBezTo>
                      <a:pt x="44304" y="196998"/>
                      <a:pt x="41414" y="206630"/>
                      <a:pt x="53936" y="221078"/>
                    </a:cubicBezTo>
                    <a:cubicBezTo>
                      <a:pt x="66939" y="235044"/>
                      <a:pt x="185893" y="214817"/>
                      <a:pt x="185893" y="214817"/>
                    </a:cubicBezTo>
                    <a:lnTo>
                      <a:pt x="237906" y="194590"/>
                    </a:lnTo>
                    <a:lnTo>
                      <a:pt x="252354" y="183995"/>
                    </a:lnTo>
                    <a:close/>
                  </a:path>
                </a:pathLst>
              </a:custGeom>
              <a:solidFill>
                <a:srgbClr val="FAEA7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1" name="Google Shape;1311;p54"/>
              <p:cNvSpPr/>
              <p:nvPr/>
            </p:nvSpPr>
            <p:spPr>
              <a:xfrm>
                <a:off x="3153202" y="2556205"/>
                <a:ext cx="61854" cy="63866"/>
              </a:xfrm>
              <a:custGeom>
                <a:avLst/>
                <a:gdLst/>
                <a:ahLst/>
                <a:cxnLst/>
                <a:rect l="l" t="t" r="r" b="b"/>
                <a:pathLst>
                  <a:path w="49005" h="50599" extrusionOk="0">
                    <a:moveTo>
                      <a:pt x="41300" y="8004"/>
                    </a:moveTo>
                    <a:cubicBezTo>
                      <a:pt x="41300" y="8004"/>
                      <a:pt x="25889" y="-7888"/>
                      <a:pt x="9033" y="5115"/>
                    </a:cubicBezTo>
                    <a:cubicBezTo>
                      <a:pt x="-7823" y="18118"/>
                      <a:pt x="846" y="39308"/>
                      <a:pt x="19147" y="47495"/>
                    </a:cubicBezTo>
                    <a:cubicBezTo>
                      <a:pt x="37448" y="55682"/>
                      <a:pt x="49006" y="45087"/>
                      <a:pt x="49006" y="45087"/>
                    </a:cubicBezTo>
                    <a:lnTo>
                      <a:pt x="41300" y="8004"/>
                    </a:ln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2" name="Google Shape;1312;p54"/>
              <p:cNvSpPr/>
              <p:nvPr/>
            </p:nvSpPr>
            <p:spPr>
              <a:xfrm>
                <a:off x="3194389" y="2474519"/>
                <a:ext cx="199086" cy="276235"/>
              </a:xfrm>
              <a:custGeom>
                <a:avLst/>
                <a:gdLst/>
                <a:ahLst/>
                <a:cxnLst/>
                <a:rect l="l" t="t" r="r" b="b"/>
                <a:pathLst>
                  <a:path w="157729" h="218852" extrusionOk="0">
                    <a:moveTo>
                      <a:pt x="157482" y="44789"/>
                    </a:moveTo>
                    <a:cubicBezTo>
                      <a:pt x="157482" y="44789"/>
                      <a:pt x="147850" y="40454"/>
                      <a:pt x="143997" y="24080"/>
                    </a:cubicBezTo>
                    <a:cubicBezTo>
                      <a:pt x="143997" y="24080"/>
                      <a:pt x="135810" y="42862"/>
                      <a:pt x="121362" y="32749"/>
                    </a:cubicBezTo>
                    <a:cubicBezTo>
                      <a:pt x="106914" y="22635"/>
                      <a:pt x="98245" y="0"/>
                      <a:pt x="98245" y="0"/>
                    </a:cubicBezTo>
                    <a:cubicBezTo>
                      <a:pt x="98245" y="0"/>
                      <a:pt x="83797" y="36601"/>
                      <a:pt x="64534" y="33712"/>
                    </a:cubicBezTo>
                    <a:cubicBezTo>
                      <a:pt x="45270" y="30822"/>
                      <a:pt x="45752" y="12522"/>
                      <a:pt x="45752" y="12522"/>
                    </a:cubicBezTo>
                    <a:cubicBezTo>
                      <a:pt x="45752" y="12522"/>
                      <a:pt x="23116" y="47196"/>
                      <a:pt x="0" y="48641"/>
                    </a:cubicBezTo>
                    <a:cubicBezTo>
                      <a:pt x="0" y="48641"/>
                      <a:pt x="2889" y="122807"/>
                      <a:pt x="14929" y="167596"/>
                    </a:cubicBezTo>
                    <a:cubicBezTo>
                      <a:pt x="26969" y="212384"/>
                      <a:pt x="56347" y="226832"/>
                      <a:pt x="87650" y="214792"/>
                    </a:cubicBezTo>
                    <a:cubicBezTo>
                      <a:pt x="119435" y="202752"/>
                      <a:pt x="133402" y="178672"/>
                      <a:pt x="146405" y="132439"/>
                    </a:cubicBezTo>
                    <a:cubicBezTo>
                      <a:pt x="160371" y="85243"/>
                      <a:pt x="157482" y="44789"/>
                      <a:pt x="157482" y="44789"/>
                    </a:cubicBez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3" name="Google Shape;1313;p54"/>
              <p:cNvSpPr/>
              <p:nvPr/>
            </p:nvSpPr>
            <p:spPr>
              <a:xfrm>
                <a:off x="3178306" y="2528691"/>
                <a:ext cx="84262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66758" h="79405" extrusionOk="0">
                    <a:moveTo>
                      <a:pt x="29598" y="79406"/>
                    </a:moveTo>
                    <a:cubicBezTo>
                      <a:pt x="23818" y="79406"/>
                      <a:pt x="18521" y="77961"/>
                      <a:pt x="14186" y="75072"/>
                    </a:cubicBezTo>
                    <a:cubicBezTo>
                      <a:pt x="4554" y="68811"/>
                      <a:pt x="-1225" y="53881"/>
                      <a:pt x="220" y="38470"/>
                    </a:cubicBezTo>
                    <a:cubicBezTo>
                      <a:pt x="1665" y="22096"/>
                      <a:pt x="10334" y="9574"/>
                      <a:pt x="24300" y="3314"/>
                    </a:cubicBezTo>
                    <a:cubicBezTo>
                      <a:pt x="33932" y="-1021"/>
                      <a:pt x="43082" y="-1021"/>
                      <a:pt x="50306" y="2832"/>
                    </a:cubicBezTo>
                    <a:cubicBezTo>
                      <a:pt x="60420" y="8611"/>
                      <a:pt x="64754" y="19688"/>
                      <a:pt x="65718" y="25467"/>
                    </a:cubicBezTo>
                    <a:lnTo>
                      <a:pt x="65718" y="25467"/>
                    </a:lnTo>
                    <a:cubicBezTo>
                      <a:pt x="70534" y="54845"/>
                      <a:pt x="57530" y="67848"/>
                      <a:pt x="49343" y="73145"/>
                    </a:cubicBezTo>
                    <a:cubicBezTo>
                      <a:pt x="43564" y="77480"/>
                      <a:pt x="36340" y="79406"/>
                      <a:pt x="29598" y="79406"/>
                    </a:cubicBezTo>
                    <a:close/>
                    <a:moveTo>
                      <a:pt x="38266" y="3795"/>
                    </a:moveTo>
                    <a:cubicBezTo>
                      <a:pt x="34414" y="3795"/>
                      <a:pt x="30079" y="4758"/>
                      <a:pt x="25263" y="6685"/>
                    </a:cubicBezTo>
                    <a:cubicBezTo>
                      <a:pt x="12742" y="12464"/>
                      <a:pt x="4554" y="24022"/>
                      <a:pt x="3591" y="38952"/>
                    </a:cubicBezTo>
                    <a:cubicBezTo>
                      <a:pt x="2628" y="52918"/>
                      <a:pt x="7444" y="66884"/>
                      <a:pt x="16113" y="72182"/>
                    </a:cubicBezTo>
                    <a:cubicBezTo>
                      <a:pt x="24300" y="77480"/>
                      <a:pt x="37785" y="76998"/>
                      <a:pt x="47898" y="70737"/>
                    </a:cubicBezTo>
                    <a:cubicBezTo>
                      <a:pt x="55122" y="65921"/>
                      <a:pt x="67162" y="53881"/>
                      <a:pt x="62828" y="26430"/>
                    </a:cubicBezTo>
                    <a:lnTo>
                      <a:pt x="62828" y="26430"/>
                    </a:lnTo>
                    <a:cubicBezTo>
                      <a:pt x="61865" y="19688"/>
                      <a:pt x="57049" y="10538"/>
                      <a:pt x="48862" y="6203"/>
                    </a:cubicBezTo>
                    <a:cubicBezTo>
                      <a:pt x="45490" y="4758"/>
                      <a:pt x="42119" y="3795"/>
                      <a:pt x="38266" y="379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4" name="Google Shape;1314;p54"/>
              <p:cNvSpPr/>
              <p:nvPr/>
            </p:nvSpPr>
            <p:spPr>
              <a:xfrm>
                <a:off x="3282253" y="2514103"/>
                <a:ext cx="84261" cy="100225"/>
              </a:xfrm>
              <a:custGeom>
                <a:avLst/>
                <a:gdLst/>
                <a:ahLst/>
                <a:cxnLst/>
                <a:rect l="l" t="t" r="r" b="b"/>
                <a:pathLst>
                  <a:path w="66757" h="79405" extrusionOk="0">
                    <a:moveTo>
                      <a:pt x="29597" y="79406"/>
                    </a:moveTo>
                    <a:cubicBezTo>
                      <a:pt x="23818" y="79406"/>
                      <a:pt x="18520" y="77961"/>
                      <a:pt x="14186" y="75072"/>
                    </a:cubicBezTo>
                    <a:cubicBezTo>
                      <a:pt x="4554" y="68811"/>
                      <a:pt x="-1225" y="53881"/>
                      <a:pt x="220" y="38470"/>
                    </a:cubicBezTo>
                    <a:cubicBezTo>
                      <a:pt x="1664" y="22096"/>
                      <a:pt x="10333" y="9574"/>
                      <a:pt x="24300" y="3314"/>
                    </a:cubicBezTo>
                    <a:cubicBezTo>
                      <a:pt x="33932" y="-1021"/>
                      <a:pt x="43082" y="-1021"/>
                      <a:pt x="50306" y="2832"/>
                    </a:cubicBezTo>
                    <a:cubicBezTo>
                      <a:pt x="60420" y="8611"/>
                      <a:pt x="64754" y="19688"/>
                      <a:pt x="65717" y="25467"/>
                    </a:cubicBezTo>
                    <a:lnTo>
                      <a:pt x="65717" y="25467"/>
                    </a:lnTo>
                    <a:cubicBezTo>
                      <a:pt x="70533" y="54844"/>
                      <a:pt x="57530" y="67848"/>
                      <a:pt x="49343" y="73145"/>
                    </a:cubicBezTo>
                    <a:cubicBezTo>
                      <a:pt x="43564" y="76998"/>
                      <a:pt x="36340" y="79406"/>
                      <a:pt x="29597" y="79406"/>
                    </a:cubicBezTo>
                    <a:close/>
                    <a:moveTo>
                      <a:pt x="38266" y="3314"/>
                    </a:moveTo>
                    <a:cubicBezTo>
                      <a:pt x="34413" y="3314"/>
                      <a:pt x="30079" y="4277"/>
                      <a:pt x="25263" y="6203"/>
                    </a:cubicBezTo>
                    <a:cubicBezTo>
                      <a:pt x="12741" y="11982"/>
                      <a:pt x="4554" y="23541"/>
                      <a:pt x="3591" y="38470"/>
                    </a:cubicBezTo>
                    <a:cubicBezTo>
                      <a:pt x="2628" y="52437"/>
                      <a:pt x="7444" y="66403"/>
                      <a:pt x="16112" y="71700"/>
                    </a:cubicBezTo>
                    <a:cubicBezTo>
                      <a:pt x="24300" y="76998"/>
                      <a:pt x="37784" y="76516"/>
                      <a:pt x="47898" y="70256"/>
                    </a:cubicBezTo>
                    <a:cubicBezTo>
                      <a:pt x="55122" y="65440"/>
                      <a:pt x="67162" y="53400"/>
                      <a:pt x="62828" y="25949"/>
                    </a:cubicBezTo>
                    <a:cubicBezTo>
                      <a:pt x="61864" y="19206"/>
                      <a:pt x="57048" y="10056"/>
                      <a:pt x="48861" y="5722"/>
                    </a:cubicBezTo>
                    <a:cubicBezTo>
                      <a:pt x="45008" y="4277"/>
                      <a:pt x="41637" y="3314"/>
                      <a:pt x="38266" y="33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5" name="Google Shape;1315;p54"/>
              <p:cNvSpPr/>
              <p:nvPr/>
            </p:nvSpPr>
            <p:spPr>
              <a:xfrm>
                <a:off x="3250116" y="2560229"/>
                <a:ext cx="35454" cy="67473"/>
              </a:xfrm>
              <a:custGeom>
                <a:avLst/>
                <a:gdLst/>
                <a:ahLst/>
                <a:cxnLst/>
                <a:rect l="l" t="t" r="r" b="b"/>
                <a:pathLst>
                  <a:path w="28089" h="53457" extrusionOk="0">
                    <a:moveTo>
                      <a:pt x="2082" y="53457"/>
                    </a:moveTo>
                    <a:cubicBezTo>
                      <a:pt x="1601" y="53457"/>
                      <a:pt x="1601" y="53457"/>
                      <a:pt x="1601" y="53457"/>
                    </a:cubicBezTo>
                    <a:lnTo>
                      <a:pt x="156" y="52012"/>
                    </a:lnTo>
                    <a:cubicBezTo>
                      <a:pt x="-326" y="51531"/>
                      <a:pt x="-807" y="49123"/>
                      <a:pt x="17012" y="0"/>
                    </a:cubicBezTo>
                    <a:lnTo>
                      <a:pt x="20383" y="1445"/>
                    </a:lnTo>
                    <a:cubicBezTo>
                      <a:pt x="14604" y="16856"/>
                      <a:pt x="5935" y="41417"/>
                      <a:pt x="4009" y="49123"/>
                    </a:cubicBezTo>
                    <a:cubicBezTo>
                      <a:pt x="8343" y="47197"/>
                      <a:pt x="17493" y="40936"/>
                      <a:pt x="26162" y="34675"/>
                    </a:cubicBezTo>
                    <a:lnTo>
                      <a:pt x="28089" y="37565"/>
                    </a:lnTo>
                    <a:cubicBezTo>
                      <a:pt x="8825" y="51531"/>
                      <a:pt x="4009" y="53457"/>
                      <a:pt x="2082" y="534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6" name="Google Shape;1316;p54"/>
              <p:cNvSpPr/>
              <p:nvPr/>
            </p:nvSpPr>
            <p:spPr>
              <a:xfrm>
                <a:off x="3273413" y="2599741"/>
                <a:ext cx="37131" cy="38904"/>
              </a:xfrm>
              <a:custGeom>
                <a:avLst/>
                <a:gdLst/>
                <a:ahLst/>
                <a:cxnLst/>
                <a:rect l="l" t="t" r="r" b="b"/>
                <a:pathLst>
                  <a:path w="29418" h="30822" extrusionOk="0">
                    <a:moveTo>
                      <a:pt x="481" y="30822"/>
                    </a:moveTo>
                    <a:lnTo>
                      <a:pt x="0" y="27451"/>
                    </a:lnTo>
                    <a:cubicBezTo>
                      <a:pt x="23116" y="25525"/>
                      <a:pt x="26006" y="963"/>
                      <a:pt x="26006" y="0"/>
                    </a:cubicBezTo>
                    <a:lnTo>
                      <a:pt x="29377" y="482"/>
                    </a:lnTo>
                    <a:cubicBezTo>
                      <a:pt x="29859" y="482"/>
                      <a:pt x="26488" y="28896"/>
                      <a:pt x="481" y="3082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7" name="Google Shape;1317;p54"/>
              <p:cNvSpPr/>
              <p:nvPr/>
            </p:nvSpPr>
            <p:spPr>
              <a:xfrm>
                <a:off x="3297728" y="2561444"/>
                <a:ext cx="12763" cy="17628"/>
              </a:xfrm>
              <a:custGeom>
                <a:avLst/>
                <a:gdLst/>
                <a:ahLst/>
                <a:cxnLst/>
                <a:rect l="l" t="t" r="r" b="b"/>
                <a:pathLst>
                  <a:path w="10112" h="13966" extrusionOk="0">
                    <a:moveTo>
                      <a:pt x="7705" y="1445"/>
                    </a:moveTo>
                    <a:cubicBezTo>
                      <a:pt x="7224" y="963"/>
                      <a:pt x="6260" y="482"/>
                      <a:pt x="5779" y="0"/>
                    </a:cubicBezTo>
                    <a:cubicBezTo>
                      <a:pt x="4816" y="0"/>
                      <a:pt x="3852" y="0"/>
                      <a:pt x="3371" y="482"/>
                    </a:cubicBezTo>
                    <a:cubicBezTo>
                      <a:pt x="2889" y="963"/>
                      <a:pt x="2889" y="963"/>
                      <a:pt x="2408" y="1445"/>
                    </a:cubicBezTo>
                    <a:cubicBezTo>
                      <a:pt x="2408" y="1445"/>
                      <a:pt x="2408" y="1445"/>
                      <a:pt x="2408" y="1445"/>
                    </a:cubicBezTo>
                    <a:cubicBezTo>
                      <a:pt x="1926" y="1926"/>
                      <a:pt x="1444" y="2408"/>
                      <a:pt x="963" y="3371"/>
                    </a:cubicBezTo>
                    <a:cubicBezTo>
                      <a:pt x="481" y="4334"/>
                      <a:pt x="481" y="5298"/>
                      <a:pt x="0" y="6261"/>
                    </a:cubicBezTo>
                    <a:cubicBezTo>
                      <a:pt x="0" y="7224"/>
                      <a:pt x="0" y="8669"/>
                      <a:pt x="481" y="9632"/>
                    </a:cubicBezTo>
                    <a:cubicBezTo>
                      <a:pt x="963" y="10595"/>
                      <a:pt x="1444" y="11558"/>
                      <a:pt x="1926" y="12522"/>
                    </a:cubicBezTo>
                    <a:cubicBezTo>
                      <a:pt x="2408" y="13485"/>
                      <a:pt x="3852" y="13966"/>
                      <a:pt x="4816" y="13966"/>
                    </a:cubicBezTo>
                    <a:cubicBezTo>
                      <a:pt x="6260" y="13966"/>
                      <a:pt x="7705" y="13003"/>
                      <a:pt x="8668" y="12040"/>
                    </a:cubicBezTo>
                    <a:cubicBezTo>
                      <a:pt x="9150" y="11558"/>
                      <a:pt x="9150" y="11077"/>
                      <a:pt x="9632" y="10595"/>
                    </a:cubicBezTo>
                    <a:cubicBezTo>
                      <a:pt x="9632" y="10114"/>
                      <a:pt x="10113" y="9150"/>
                      <a:pt x="10113" y="8669"/>
                    </a:cubicBezTo>
                    <a:cubicBezTo>
                      <a:pt x="10113" y="7224"/>
                      <a:pt x="10113" y="5779"/>
                      <a:pt x="9632" y="4816"/>
                    </a:cubicBezTo>
                    <a:cubicBezTo>
                      <a:pt x="9150" y="3371"/>
                      <a:pt x="8187" y="2408"/>
                      <a:pt x="7705" y="144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8" name="Google Shape;1318;p54"/>
              <p:cNvSpPr/>
              <p:nvPr/>
            </p:nvSpPr>
            <p:spPr>
              <a:xfrm>
                <a:off x="3216272" y="2572993"/>
                <a:ext cx="12766" cy="17628"/>
              </a:xfrm>
              <a:custGeom>
                <a:avLst/>
                <a:gdLst/>
                <a:ahLst/>
                <a:cxnLst/>
                <a:rect l="l" t="t" r="r" b="b"/>
                <a:pathLst>
                  <a:path w="10114" h="13966" extrusionOk="0">
                    <a:moveTo>
                      <a:pt x="7706" y="1445"/>
                    </a:moveTo>
                    <a:cubicBezTo>
                      <a:pt x="7224" y="963"/>
                      <a:pt x="6261" y="482"/>
                      <a:pt x="5779" y="0"/>
                    </a:cubicBezTo>
                    <a:cubicBezTo>
                      <a:pt x="4816" y="0"/>
                      <a:pt x="3853" y="0"/>
                      <a:pt x="3371" y="482"/>
                    </a:cubicBezTo>
                    <a:cubicBezTo>
                      <a:pt x="2890" y="963"/>
                      <a:pt x="2890" y="963"/>
                      <a:pt x="2408" y="1445"/>
                    </a:cubicBezTo>
                    <a:cubicBezTo>
                      <a:pt x="2408" y="1445"/>
                      <a:pt x="2408" y="1445"/>
                      <a:pt x="2408" y="1445"/>
                    </a:cubicBezTo>
                    <a:cubicBezTo>
                      <a:pt x="1927" y="1926"/>
                      <a:pt x="1445" y="2408"/>
                      <a:pt x="963" y="3371"/>
                    </a:cubicBezTo>
                    <a:cubicBezTo>
                      <a:pt x="482" y="4334"/>
                      <a:pt x="482" y="5298"/>
                      <a:pt x="0" y="6261"/>
                    </a:cubicBezTo>
                    <a:cubicBezTo>
                      <a:pt x="0" y="7224"/>
                      <a:pt x="0" y="8669"/>
                      <a:pt x="482" y="9632"/>
                    </a:cubicBezTo>
                    <a:cubicBezTo>
                      <a:pt x="963" y="10595"/>
                      <a:pt x="1445" y="11558"/>
                      <a:pt x="1927" y="12522"/>
                    </a:cubicBezTo>
                    <a:cubicBezTo>
                      <a:pt x="2408" y="13485"/>
                      <a:pt x="3853" y="13966"/>
                      <a:pt x="4816" y="13966"/>
                    </a:cubicBezTo>
                    <a:cubicBezTo>
                      <a:pt x="6261" y="13966"/>
                      <a:pt x="7706" y="13003"/>
                      <a:pt x="8669" y="12040"/>
                    </a:cubicBezTo>
                    <a:cubicBezTo>
                      <a:pt x="9151" y="11558"/>
                      <a:pt x="9151" y="11077"/>
                      <a:pt x="9632" y="10595"/>
                    </a:cubicBezTo>
                    <a:cubicBezTo>
                      <a:pt x="9632" y="10114"/>
                      <a:pt x="10114" y="9150"/>
                      <a:pt x="10114" y="8669"/>
                    </a:cubicBezTo>
                    <a:cubicBezTo>
                      <a:pt x="10114" y="7224"/>
                      <a:pt x="10114" y="5779"/>
                      <a:pt x="9632" y="4816"/>
                    </a:cubicBezTo>
                    <a:cubicBezTo>
                      <a:pt x="9151" y="3371"/>
                      <a:pt x="8669" y="2408"/>
                      <a:pt x="7706" y="144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19" name="Google Shape;1319;p54"/>
              <p:cNvSpPr/>
              <p:nvPr/>
            </p:nvSpPr>
            <p:spPr>
              <a:xfrm>
                <a:off x="3258216" y="2554710"/>
                <a:ext cx="27960" cy="13420"/>
              </a:xfrm>
              <a:custGeom>
                <a:avLst/>
                <a:gdLst/>
                <a:ahLst/>
                <a:cxnLst/>
                <a:rect l="l" t="t" r="r" b="b"/>
                <a:pathLst>
                  <a:path w="22152" h="10632" extrusionOk="0">
                    <a:moveTo>
                      <a:pt x="2889" y="10632"/>
                    </a:moveTo>
                    <a:lnTo>
                      <a:pt x="0" y="8706"/>
                    </a:lnTo>
                    <a:cubicBezTo>
                      <a:pt x="3371" y="3409"/>
                      <a:pt x="6742" y="519"/>
                      <a:pt x="11076" y="37"/>
                    </a:cubicBezTo>
                    <a:cubicBezTo>
                      <a:pt x="17337" y="-444"/>
                      <a:pt x="21672" y="3890"/>
                      <a:pt x="22153" y="3890"/>
                    </a:cubicBezTo>
                    <a:lnTo>
                      <a:pt x="19745" y="6298"/>
                    </a:lnTo>
                    <a:cubicBezTo>
                      <a:pt x="19745" y="6298"/>
                      <a:pt x="15892" y="2927"/>
                      <a:pt x="11558" y="3409"/>
                    </a:cubicBezTo>
                    <a:cubicBezTo>
                      <a:pt x="8187" y="4372"/>
                      <a:pt x="5779" y="6780"/>
                      <a:pt x="2889" y="1063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0" name="Google Shape;1320;p54"/>
              <p:cNvSpPr/>
              <p:nvPr/>
            </p:nvSpPr>
            <p:spPr>
              <a:xfrm>
                <a:off x="3383663" y="2519281"/>
                <a:ext cx="68227" cy="64312"/>
              </a:xfrm>
              <a:custGeom>
                <a:avLst/>
                <a:gdLst/>
                <a:ahLst/>
                <a:cxnLst/>
                <a:rect l="l" t="t" r="r" b="b"/>
                <a:pathLst>
                  <a:path w="54054" h="50952" extrusionOk="0">
                    <a:moveTo>
                      <a:pt x="4155" y="17030"/>
                    </a:moveTo>
                    <a:cubicBezTo>
                      <a:pt x="4155" y="17030"/>
                      <a:pt x="14268" y="2582"/>
                      <a:pt x="34014" y="174"/>
                    </a:cubicBezTo>
                    <a:cubicBezTo>
                      <a:pt x="53759" y="-2234"/>
                      <a:pt x="60502" y="20883"/>
                      <a:pt x="47017" y="33886"/>
                    </a:cubicBezTo>
                    <a:cubicBezTo>
                      <a:pt x="34014" y="46889"/>
                      <a:pt x="11379" y="55558"/>
                      <a:pt x="3191" y="48334"/>
                    </a:cubicBezTo>
                    <a:cubicBezTo>
                      <a:pt x="-4514" y="41110"/>
                      <a:pt x="4155" y="17030"/>
                      <a:pt x="4155" y="17030"/>
                    </a:cubicBez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1" name="Google Shape;1321;p54"/>
              <p:cNvSpPr/>
              <p:nvPr/>
            </p:nvSpPr>
            <p:spPr>
              <a:xfrm>
                <a:off x="3295295" y="2575426"/>
                <a:ext cx="159262" cy="182364"/>
              </a:xfrm>
              <a:custGeom>
                <a:avLst/>
                <a:gdLst/>
                <a:ahLst/>
                <a:cxnLst/>
                <a:rect l="l" t="t" r="r" b="b"/>
                <a:pathLst>
                  <a:path w="126178" h="144481" extrusionOk="0">
                    <a:moveTo>
                      <a:pt x="69351" y="0"/>
                    </a:moveTo>
                    <a:lnTo>
                      <a:pt x="126178" y="75129"/>
                    </a:lnTo>
                    <a:cubicBezTo>
                      <a:pt x="126178" y="75129"/>
                      <a:pt x="103062" y="119918"/>
                      <a:pt x="73685" y="132439"/>
                    </a:cubicBezTo>
                    <a:cubicBezTo>
                      <a:pt x="44789" y="144961"/>
                      <a:pt x="30341" y="144479"/>
                      <a:pt x="30341" y="144479"/>
                    </a:cubicBezTo>
                    <a:lnTo>
                      <a:pt x="0" y="100172"/>
                    </a:lnTo>
                    <a:lnTo>
                      <a:pt x="69351" y="0"/>
                    </a:lnTo>
                    <a:close/>
                  </a:path>
                </a:pathLst>
              </a:custGeom>
              <a:solidFill>
                <a:srgbClr val="FFBBAB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2" name="Google Shape;1322;p54"/>
              <p:cNvSpPr/>
              <p:nvPr/>
            </p:nvSpPr>
            <p:spPr>
              <a:xfrm>
                <a:off x="3319610" y="2672685"/>
                <a:ext cx="55923" cy="67473"/>
              </a:xfrm>
              <a:custGeom>
                <a:avLst/>
                <a:gdLst/>
                <a:ahLst/>
                <a:cxnLst/>
                <a:rect l="l" t="t" r="r" b="b"/>
                <a:pathLst>
                  <a:path w="44306" h="53457" extrusionOk="0">
                    <a:moveTo>
                      <a:pt x="1927" y="53457"/>
                    </a:moveTo>
                    <a:lnTo>
                      <a:pt x="0" y="50086"/>
                    </a:lnTo>
                    <a:cubicBezTo>
                      <a:pt x="482" y="50086"/>
                      <a:pt x="25043" y="36120"/>
                      <a:pt x="40936" y="0"/>
                    </a:cubicBezTo>
                    <a:lnTo>
                      <a:pt x="44307" y="1445"/>
                    </a:lnTo>
                    <a:cubicBezTo>
                      <a:pt x="27933" y="39009"/>
                      <a:pt x="2890" y="52976"/>
                      <a:pt x="1927" y="5345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3" name="Google Shape;1323;p54"/>
              <p:cNvSpPr/>
              <p:nvPr/>
            </p:nvSpPr>
            <p:spPr>
              <a:xfrm>
                <a:off x="3391786" y="2552935"/>
                <a:ext cx="20829" cy="12319"/>
              </a:xfrm>
              <a:custGeom>
                <a:avLst/>
                <a:gdLst/>
                <a:ahLst/>
                <a:cxnLst/>
                <a:rect l="l" t="t" r="r" b="b"/>
                <a:pathLst>
                  <a:path w="16502" h="9760" extrusionOk="0">
                    <a:moveTo>
                      <a:pt x="12649" y="0"/>
                    </a:moveTo>
                    <a:cubicBezTo>
                      <a:pt x="10723" y="0"/>
                      <a:pt x="8796" y="963"/>
                      <a:pt x="7352" y="1926"/>
                    </a:cubicBezTo>
                    <a:cubicBezTo>
                      <a:pt x="5425" y="2890"/>
                      <a:pt x="3499" y="3853"/>
                      <a:pt x="1572" y="4816"/>
                    </a:cubicBezTo>
                    <a:cubicBezTo>
                      <a:pt x="609" y="5298"/>
                      <a:pt x="-354" y="6742"/>
                      <a:pt x="128" y="8187"/>
                    </a:cubicBezTo>
                    <a:cubicBezTo>
                      <a:pt x="609" y="9150"/>
                      <a:pt x="2054" y="10114"/>
                      <a:pt x="3017" y="9632"/>
                    </a:cubicBezTo>
                    <a:cubicBezTo>
                      <a:pt x="3017" y="9632"/>
                      <a:pt x="3017" y="9632"/>
                      <a:pt x="3017" y="9632"/>
                    </a:cubicBezTo>
                    <a:cubicBezTo>
                      <a:pt x="6870" y="9150"/>
                      <a:pt x="10723" y="7706"/>
                      <a:pt x="14094" y="5779"/>
                    </a:cubicBezTo>
                    <a:cubicBezTo>
                      <a:pt x="15057" y="5298"/>
                      <a:pt x="16502" y="4334"/>
                      <a:pt x="16502" y="2890"/>
                    </a:cubicBezTo>
                    <a:cubicBezTo>
                      <a:pt x="16020" y="963"/>
                      <a:pt x="14576" y="0"/>
                      <a:pt x="126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4" name="Google Shape;1324;p54"/>
              <p:cNvSpPr/>
              <p:nvPr/>
            </p:nvSpPr>
            <p:spPr>
              <a:xfrm rot="-318674">
                <a:off x="3197325" y="2557830"/>
                <a:ext cx="4252" cy="61960"/>
              </a:xfrm>
              <a:custGeom>
                <a:avLst/>
                <a:gdLst/>
                <a:ahLst/>
                <a:cxnLst/>
                <a:rect l="l" t="t" r="r" b="b"/>
                <a:pathLst>
                  <a:path w="3371" h="49124" extrusionOk="0">
                    <a:moveTo>
                      <a:pt x="0" y="0"/>
                    </a:moveTo>
                    <a:lnTo>
                      <a:pt x="3371" y="0"/>
                    </a:lnTo>
                    <a:lnTo>
                      <a:pt x="3371" y="49125"/>
                    </a:lnTo>
                    <a:lnTo>
                      <a:pt x="0" y="49125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5" name="Google Shape;1325;p54"/>
              <p:cNvSpPr/>
              <p:nvPr/>
            </p:nvSpPr>
            <p:spPr>
              <a:xfrm>
                <a:off x="1696593" y="4385667"/>
                <a:ext cx="1212096" cy="270502"/>
              </a:xfrm>
              <a:custGeom>
                <a:avLst/>
                <a:gdLst/>
                <a:ahLst/>
                <a:cxnLst/>
                <a:rect l="l" t="t" r="r" b="b"/>
                <a:pathLst>
                  <a:path w="960304" h="214310" extrusionOk="0">
                    <a:moveTo>
                      <a:pt x="772000" y="0"/>
                    </a:moveTo>
                    <a:lnTo>
                      <a:pt x="5779" y="0"/>
                    </a:lnTo>
                    <a:lnTo>
                      <a:pt x="0" y="27933"/>
                    </a:lnTo>
                    <a:lnTo>
                      <a:pt x="173857" y="214311"/>
                    </a:lnTo>
                    <a:lnTo>
                      <a:pt x="954525" y="208050"/>
                    </a:lnTo>
                    <a:lnTo>
                      <a:pt x="960305" y="18830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6" name="Google Shape;1326;p54"/>
              <p:cNvSpPr/>
              <p:nvPr/>
            </p:nvSpPr>
            <p:spPr>
              <a:xfrm>
                <a:off x="1702672" y="4384451"/>
                <a:ext cx="1206017" cy="240717"/>
              </a:xfrm>
              <a:custGeom>
                <a:avLst/>
                <a:gdLst/>
                <a:ahLst/>
                <a:cxnLst/>
                <a:rect l="l" t="t" r="r" b="b"/>
                <a:pathLst>
                  <a:path w="955488" h="190712" extrusionOk="0">
                    <a:moveTo>
                      <a:pt x="955489" y="190712"/>
                    </a:moveTo>
                    <a:lnTo>
                      <a:pt x="185415" y="190712"/>
                    </a:lnTo>
                    <a:lnTo>
                      <a:pt x="184934" y="190231"/>
                    </a:lnTo>
                    <a:lnTo>
                      <a:pt x="0" y="2408"/>
                    </a:lnTo>
                    <a:lnTo>
                      <a:pt x="2408" y="0"/>
                    </a:lnTo>
                    <a:lnTo>
                      <a:pt x="186860" y="187341"/>
                    </a:lnTo>
                    <a:lnTo>
                      <a:pt x="955489" y="18734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7" name="Google Shape;1327;p54"/>
              <p:cNvSpPr/>
              <p:nvPr/>
            </p:nvSpPr>
            <p:spPr>
              <a:xfrm>
                <a:off x="1747655" y="4396000"/>
                <a:ext cx="1109972" cy="205460"/>
              </a:xfrm>
              <a:custGeom>
                <a:avLst/>
                <a:gdLst/>
                <a:ahLst/>
                <a:cxnLst/>
                <a:rect l="l" t="t" r="r" b="b"/>
                <a:pathLst>
                  <a:path w="879395" h="162779" extrusionOk="0">
                    <a:moveTo>
                      <a:pt x="879395" y="162780"/>
                    </a:moveTo>
                    <a:lnTo>
                      <a:pt x="159890" y="162780"/>
                    </a:lnTo>
                    <a:lnTo>
                      <a:pt x="159408" y="162298"/>
                    </a:lnTo>
                    <a:lnTo>
                      <a:pt x="0" y="2890"/>
                    </a:lnTo>
                    <a:lnTo>
                      <a:pt x="716134" y="0"/>
                    </a:lnTo>
                    <a:lnTo>
                      <a:pt x="716615" y="482"/>
                    </a:lnTo>
                    <a:lnTo>
                      <a:pt x="879395" y="162780"/>
                    </a:lnTo>
                    <a:close/>
                    <a:moveTo>
                      <a:pt x="161335" y="159409"/>
                    </a:moveTo>
                    <a:lnTo>
                      <a:pt x="870245" y="159409"/>
                    </a:lnTo>
                    <a:lnTo>
                      <a:pt x="714689" y="3853"/>
                    </a:lnTo>
                    <a:lnTo>
                      <a:pt x="8668" y="6742"/>
                    </a:lnTo>
                    <a:lnTo>
                      <a:pt x="161335" y="15940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8" name="Google Shape;1328;p54"/>
              <p:cNvSpPr/>
              <p:nvPr/>
            </p:nvSpPr>
            <p:spPr>
              <a:xfrm>
                <a:off x="1327416" y="3124726"/>
                <a:ext cx="1579104" cy="1409980"/>
              </a:xfrm>
              <a:custGeom>
                <a:avLst/>
                <a:gdLst/>
                <a:ahLst/>
                <a:cxnLst/>
                <a:rect l="l" t="t" r="r" b="b"/>
                <a:pathLst>
                  <a:path w="1251073" h="1117081" extrusionOk="0">
                    <a:moveTo>
                      <a:pt x="1003324" y="849225"/>
                    </a:moveTo>
                    <a:cubicBezTo>
                      <a:pt x="1003324" y="849225"/>
                      <a:pt x="950348" y="1111695"/>
                      <a:pt x="940234" y="1116993"/>
                    </a:cubicBezTo>
                    <a:cubicBezTo>
                      <a:pt x="930121" y="1122291"/>
                      <a:pt x="900261" y="889679"/>
                      <a:pt x="900261" y="889679"/>
                    </a:cubicBezTo>
                    <a:cubicBezTo>
                      <a:pt x="900261" y="889679"/>
                      <a:pt x="845842" y="920983"/>
                      <a:pt x="768786" y="915204"/>
                    </a:cubicBezTo>
                    <a:cubicBezTo>
                      <a:pt x="668132" y="907498"/>
                      <a:pt x="660427" y="839112"/>
                      <a:pt x="660427" y="839112"/>
                    </a:cubicBezTo>
                    <a:cubicBezTo>
                      <a:pt x="660427" y="839112"/>
                      <a:pt x="580964" y="880529"/>
                      <a:pt x="494757" y="874750"/>
                    </a:cubicBezTo>
                    <a:cubicBezTo>
                      <a:pt x="408070" y="869452"/>
                      <a:pt x="369542" y="783246"/>
                      <a:pt x="369542" y="783246"/>
                    </a:cubicBezTo>
                    <a:cubicBezTo>
                      <a:pt x="369542" y="783246"/>
                      <a:pt x="320419" y="815995"/>
                      <a:pt x="261183" y="795768"/>
                    </a:cubicBezTo>
                    <a:cubicBezTo>
                      <a:pt x="201946" y="775541"/>
                      <a:pt x="194241" y="729789"/>
                      <a:pt x="194241" y="729789"/>
                    </a:cubicBezTo>
                    <a:cubicBezTo>
                      <a:pt x="194241" y="729789"/>
                      <a:pt x="159084" y="760611"/>
                      <a:pt x="99366" y="718712"/>
                    </a:cubicBezTo>
                    <a:cubicBezTo>
                      <a:pt x="39648" y="676813"/>
                      <a:pt x="57468" y="618540"/>
                      <a:pt x="57468" y="618540"/>
                    </a:cubicBezTo>
                    <a:cubicBezTo>
                      <a:pt x="57468" y="618540"/>
                      <a:pt x="-7067" y="578086"/>
                      <a:pt x="639" y="476951"/>
                    </a:cubicBezTo>
                    <a:cubicBezTo>
                      <a:pt x="8344" y="375815"/>
                      <a:pt x="69989" y="357996"/>
                      <a:pt x="69989" y="357996"/>
                    </a:cubicBezTo>
                    <a:cubicBezTo>
                      <a:pt x="69989" y="357996"/>
                      <a:pt x="56986" y="292017"/>
                      <a:pt x="116222" y="224112"/>
                    </a:cubicBezTo>
                    <a:cubicBezTo>
                      <a:pt x="175459" y="155726"/>
                      <a:pt x="244809" y="163431"/>
                      <a:pt x="244809" y="163431"/>
                    </a:cubicBezTo>
                    <a:cubicBezTo>
                      <a:pt x="244809" y="163431"/>
                      <a:pt x="254922" y="105158"/>
                      <a:pt x="337757" y="70001"/>
                    </a:cubicBezTo>
                    <a:cubicBezTo>
                      <a:pt x="420110" y="34363"/>
                      <a:pt x="474530" y="60369"/>
                      <a:pt x="474530" y="60369"/>
                    </a:cubicBezTo>
                    <a:cubicBezTo>
                      <a:pt x="474530" y="60369"/>
                      <a:pt x="487052" y="14618"/>
                      <a:pt x="580000" y="2096"/>
                    </a:cubicBezTo>
                    <a:cubicBezTo>
                      <a:pt x="647905" y="-7054"/>
                      <a:pt x="690767" y="14618"/>
                      <a:pt x="711476" y="50256"/>
                    </a:cubicBezTo>
                    <a:cubicBezTo>
                      <a:pt x="711476" y="50256"/>
                      <a:pt x="757710" y="14618"/>
                      <a:pt x="863661" y="42550"/>
                    </a:cubicBezTo>
                    <a:cubicBezTo>
                      <a:pt x="969612" y="70483"/>
                      <a:pt x="976836" y="148983"/>
                      <a:pt x="976836" y="148983"/>
                    </a:cubicBezTo>
                    <a:cubicBezTo>
                      <a:pt x="976836" y="148983"/>
                      <a:pt x="1064487" y="128756"/>
                      <a:pt x="1129020" y="201959"/>
                    </a:cubicBezTo>
                    <a:cubicBezTo>
                      <a:pt x="1193555" y="275162"/>
                      <a:pt x="1172846" y="348846"/>
                      <a:pt x="1172846" y="348846"/>
                    </a:cubicBezTo>
                    <a:cubicBezTo>
                      <a:pt x="1172846" y="348846"/>
                      <a:pt x="1219080" y="369073"/>
                      <a:pt x="1245085" y="449981"/>
                    </a:cubicBezTo>
                    <a:cubicBezTo>
                      <a:pt x="1270610" y="530890"/>
                      <a:pt x="1208966" y="611798"/>
                      <a:pt x="1165140" y="624319"/>
                    </a:cubicBezTo>
                    <a:cubicBezTo>
                      <a:pt x="1165140" y="624319"/>
                      <a:pt x="1203668" y="685001"/>
                      <a:pt x="1159843" y="763501"/>
                    </a:cubicBezTo>
                    <a:cubicBezTo>
                      <a:pt x="1116499" y="841520"/>
                      <a:pt x="1003324" y="849225"/>
                      <a:pt x="1003324" y="8492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29" name="Google Shape;1329;p54"/>
              <p:cNvSpPr/>
              <p:nvPr/>
            </p:nvSpPr>
            <p:spPr>
              <a:xfrm>
                <a:off x="2185929" y="3997954"/>
                <a:ext cx="550732" cy="140916"/>
              </a:xfrm>
              <a:custGeom>
                <a:avLst/>
                <a:gdLst/>
                <a:ahLst/>
                <a:cxnLst/>
                <a:rect l="l" t="t" r="r" b="b"/>
                <a:pathLst>
                  <a:path w="436327" h="111643" extrusionOk="0">
                    <a:moveTo>
                      <a:pt x="2408" y="111644"/>
                    </a:moveTo>
                    <a:lnTo>
                      <a:pt x="0" y="108754"/>
                    </a:lnTo>
                    <a:cubicBezTo>
                      <a:pt x="86687" y="36996"/>
                      <a:pt x="161817" y="75043"/>
                      <a:pt x="176265" y="83711"/>
                    </a:cubicBezTo>
                    <a:cubicBezTo>
                      <a:pt x="177710" y="73116"/>
                      <a:pt x="188305" y="37478"/>
                      <a:pt x="254283" y="12917"/>
                    </a:cubicBezTo>
                    <a:cubicBezTo>
                      <a:pt x="352048" y="-23203"/>
                      <a:pt x="435364" y="27846"/>
                      <a:pt x="436327" y="28328"/>
                    </a:cubicBezTo>
                    <a:lnTo>
                      <a:pt x="434400" y="31217"/>
                    </a:lnTo>
                    <a:cubicBezTo>
                      <a:pt x="433437" y="30736"/>
                      <a:pt x="351566" y="-19350"/>
                      <a:pt x="255728" y="15806"/>
                    </a:cubicBezTo>
                    <a:cubicBezTo>
                      <a:pt x="181562" y="43257"/>
                      <a:pt x="179636" y="85638"/>
                      <a:pt x="179636" y="86119"/>
                    </a:cubicBezTo>
                    <a:lnTo>
                      <a:pt x="179636" y="89490"/>
                    </a:lnTo>
                    <a:lnTo>
                      <a:pt x="176746" y="87564"/>
                    </a:lnTo>
                    <a:cubicBezTo>
                      <a:pt x="175783" y="87564"/>
                      <a:pt x="96319" y="33625"/>
                      <a:pt x="2408" y="11164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0" name="Google Shape;1330;p54"/>
              <p:cNvSpPr/>
              <p:nvPr/>
            </p:nvSpPr>
            <p:spPr>
              <a:xfrm>
                <a:off x="1435949" y="3820955"/>
                <a:ext cx="270370" cy="196950"/>
              </a:xfrm>
              <a:custGeom>
                <a:avLst/>
                <a:gdLst/>
                <a:ahLst/>
                <a:cxnLst/>
                <a:rect l="l" t="t" r="r" b="b"/>
                <a:pathLst>
                  <a:path w="214205" h="156037" extrusionOk="0">
                    <a:moveTo>
                      <a:pt x="158822" y="156037"/>
                    </a:moveTo>
                    <a:cubicBezTo>
                      <a:pt x="148227" y="156037"/>
                      <a:pt x="137631" y="154111"/>
                      <a:pt x="128481" y="149295"/>
                    </a:cubicBezTo>
                    <a:cubicBezTo>
                      <a:pt x="114516" y="142071"/>
                      <a:pt x="104883" y="129068"/>
                      <a:pt x="101031" y="110286"/>
                    </a:cubicBezTo>
                    <a:cubicBezTo>
                      <a:pt x="92362" y="111249"/>
                      <a:pt x="54315" y="113657"/>
                      <a:pt x="27346" y="88132"/>
                    </a:cubicBezTo>
                    <a:cubicBezTo>
                      <a:pt x="7119" y="69350"/>
                      <a:pt x="-2031" y="39491"/>
                      <a:pt x="377" y="0"/>
                    </a:cubicBezTo>
                    <a:lnTo>
                      <a:pt x="3748" y="0"/>
                    </a:lnTo>
                    <a:cubicBezTo>
                      <a:pt x="1340" y="38528"/>
                      <a:pt x="10009" y="67424"/>
                      <a:pt x="29754" y="85243"/>
                    </a:cubicBezTo>
                    <a:cubicBezTo>
                      <a:pt x="58650" y="111731"/>
                      <a:pt x="101994" y="105951"/>
                      <a:pt x="101994" y="105951"/>
                    </a:cubicBezTo>
                    <a:lnTo>
                      <a:pt x="103920" y="105951"/>
                    </a:lnTo>
                    <a:lnTo>
                      <a:pt x="104402" y="107396"/>
                    </a:lnTo>
                    <a:cubicBezTo>
                      <a:pt x="108255" y="125697"/>
                      <a:pt x="116924" y="138700"/>
                      <a:pt x="130407" y="145924"/>
                    </a:cubicBezTo>
                    <a:cubicBezTo>
                      <a:pt x="162675" y="162298"/>
                      <a:pt x="212279" y="140145"/>
                      <a:pt x="212761" y="139663"/>
                    </a:cubicBezTo>
                    <a:lnTo>
                      <a:pt x="214206" y="143034"/>
                    </a:lnTo>
                    <a:cubicBezTo>
                      <a:pt x="212279" y="144479"/>
                      <a:pt x="185791" y="156037"/>
                      <a:pt x="158822" y="15603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1" name="Google Shape;1331;p54"/>
              <p:cNvSpPr/>
              <p:nvPr/>
            </p:nvSpPr>
            <p:spPr>
              <a:xfrm>
                <a:off x="1967504" y="3978393"/>
                <a:ext cx="121166" cy="208499"/>
              </a:xfrm>
              <a:custGeom>
                <a:avLst/>
                <a:gdLst/>
                <a:ahLst/>
                <a:cxnLst/>
                <a:rect l="l" t="t" r="r" b="b"/>
                <a:pathLst>
                  <a:path w="95996" h="165187" extrusionOk="0">
                    <a:moveTo>
                      <a:pt x="75287" y="165188"/>
                    </a:moveTo>
                    <a:cubicBezTo>
                      <a:pt x="60359" y="165188"/>
                      <a:pt x="39650" y="162298"/>
                      <a:pt x="23757" y="149777"/>
                    </a:cubicBezTo>
                    <a:cubicBezTo>
                      <a:pt x="9309" y="138218"/>
                      <a:pt x="1122" y="121362"/>
                      <a:pt x="159" y="98246"/>
                    </a:cubicBezTo>
                    <a:cubicBezTo>
                      <a:pt x="-3694" y="16856"/>
                      <a:pt x="63730" y="0"/>
                      <a:pt x="64693" y="0"/>
                    </a:cubicBezTo>
                    <a:lnTo>
                      <a:pt x="65656" y="3371"/>
                    </a:lnTo>
                    <a:cubicBezTo>
                      <a:pt x="62767" y="3853"/>
                      <a:pt x="159" y="19264"/>
                      <a:pt x="4012" y="98246"/>
                    </a:cubicBezTo>
                    <a:cubicBezTo>
                      <a:pt x="4975" y="119918"/>
                      <a:pt x="12680" y="136292"/>
                      <a:pt x="26165" y="146887"/>
                    </a:cubicBezTo>
                    <a:cubicBezTo>
                      <a:pt x="53135" y="168077"/>
                      <a:pt x="95515" y="159890"/>
                      <a:pt x="95515" y="159890"/>
                    </a:cubicBezTo>
                    <a:lnTo>
                      <a:pt x="95996" y="163261"/>
                    </a:lnTo>
                    <a:cubicBezTo>
                      <a:pt x="95515" y="163261"/>
                      <a:pt x="86846" y="165188"/>
                      <a:pt x="75287" y="16518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2" name="Google Shape;1332;p54"/>
              <p:cNvSpPr/>
              <p:nvPr/>
            </p:nvSpPr>
            <p:spPr>
              <a:xfrm>
                <a:off x="1769801" y="3781352"/>
                <a:ext cx="549253" cy="272417"/>
              </a:xfrm>
              <a:custGeom>
                <a:avLst/>
                <a:gdLst/>
                <a:ahLst/>
                <a:cxnLst/>
                <a:rect l="l" t="t" r="r" b="b"/>
                <a:pathLst>
                  <a:path w="435155" h="215827" extrusionOk="0">
                    <a:moveTo>
                      <a:pt x="2199" y="215827"/>
                    </a:moveTo>
                    <a:cubicBezTo>
                      <a:pt x="-8396" y="168631"/>
                      <a:pt x="19537" y="133956"/>
                      <a:pt x="80700" y="118063"/>
                    </a:cubicBezTo>
                    <a:cubicBezTo>
                      <a:pt x="81663" y="110358"/>
                      <a:pt x="89850" y="72311"/>
                      <a:pt x="151494" y="50640"/>
                    </a:cubicBezTo>
                    <a:cubicBezTo>
                      <a:pt x="212176" y="29449"/>
                      <a:pt x="261298" y="57382"/>
                      <a:pt x="269967" y="62679"/>
                    </a:cubicBezTo>
                    <a:cubicBezTo>
                      <a:pt x="275746" y="55456"/>
                      <a:pt x="304160" y="20299"/>
                      <a:pt x="354728" y="6814"/>
                    </a:cubicBezTo>
                    <a:cubicBezTo>
                      <a:pt x="411556" y="-8597"/>
                      <a:pt x="434191" y="6814"/>
                      <a:pt x="435155" y="7777"/>
                    </a:cubicBezTo>
                    <a:lnTo>
                      <a:pt x="433228" y="10667"/>
                    </a:lnTo>
                    <a:cubicBezTo>
                      <a:pt x="433228" y="10667"/>
                      <a:pt x="410593" y="-4744"/>
                      <a:pt x="355692" y="10185"/>
                    </a:cubicBezTo>
                    <a:cubicBezTo>
                      <a:pt x="300308" y="25115"/>
                      <a:pt x="271893" y="65569"/>
                      <a:pt x="271893" y="66051"/>
                    </a:cubicBezTo>
                    <a:lnTo>
                      <a:pt x="270930" y="67495"/>
                    </a:lnTo>
                    <a:lnTo>
                      <a:pt x="269485" y="66532"/>
                    </a:lnTo>
                    <a:cubicBezTo>
                      <a:pt x="269004" y="66051"/>
                      <a:pt x="217955" y="31376"/>
                      <a:pt x="152457" y="54011"/>
                    </a:cubicBezTo>
                    <a:cubicBezTo>
                      <a:pt x="87442" y="76646"/>
                      <a:pt x="84071" y="119026"/>
                      <a:pt x="84071" y="119508"/>
                    </a:cubicBezTo>
                    <a:lnTo>
                      <a:pt x="84071" y="120953"/>
                    </a:lnTo>
                    <a:lnTo>
                      <a:pt x="82626" y="121434"/>
                    </a:lnTo>
                    <a:cubicBezTo>
                      <a:pt x="47951" y="130103"/>
                      <a:pt x="-8396" y="153701"/>
                      <a:pt x="5570" y="215346"/>
                    </a:cubicBezTo>
                    <a:lnTo>
                      <a:pt x="2199" y="215827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3" name="Google Shape;1333;p54"/>
              <p:cNvSpPr/>
              <p:nvPr/>
            </p:nvSpPr>
            <p:spPr>
              <a:xfrm>
                <a:off x="2125143" y="3446360"/>
                <a:ext cx="731835" cy="415929"/>
              </a:xfrm>
              <a:custGeom>
                <a:avLst/>
                <a:gdLst/>
                <a:ahLst/>
                <a:cxnLst/>
                <a:rect l="l" t="t" r="r" b="b"/>
                <a:pathLst>
                  <a:path w="579809" h="329527" extrusionOk="0">
                    <a:moveTo>
                      <a:pt x="520125" y="329527"/>
                    </a:moveTo>
                    <a:lnTo>
                      <a:pt x="519162" y="326156"/>
                    </a:lnTo>
                    <a:cubicBezTo>
                      <a:pt x="519644" y="326156"/>
                      <a:pt x="572137" y="310263"/>
                      <a:pt x="575990" y="251990"/>
                    </a:cubicBezTo>
                    <a:cubicBezTo>
                      <a:pt x="577916" y="222131"/>
                      <a:pt x="571174" y="209128"/>
                      <a:pt x="564913" y="203830"/>
                    </a:cubicBezTo>
                    <a:cubicBezTo>
                      <a:pt x="558171" y="197570"/>
                      <a:pt x="550465" y="199014"/>
                      <a:pt x="550465" y="199014"/>
                    </a:cubicBezTo>
                    <a:lnTo>
                      <a:pt x="547095" y="199496"/>
                    </a:lnTo>
                    <a:lnTo>
                      <a:pt x="548540" y="196607"/>
                    </a:lnTo>
                    <a:cubicBezTo>
                      <a:pt x="549020" y="195162"/>
                      <a:pt x="565395" y="156152"/>
                      <a:pt x="525904" y="126775"/>
                    </a:cubicBezTo>
                    <a:cubicBezTo>
                      <a:pt x="486413" y="96916"/>
                      <a:pt x="463778" y="111364"/>
                      <a:pt x="463778" y="111364"/>
                    </a:cubicBezTo>
                    <a:lnTo>
                      <a:pt x="461852" y="112809"/>
                    </a:lnTo>
                    <a:lnTo>
                      <a:pt x="460888" y="110882"/>
                    </a:lnTo>
                    <a:cubicBezTo>
                      <a:pt x="460888" y="110401"/>
                      <a:pt x="447404" y="75244"/>
                      <a:pt x="401652" y="49238"/>
                    </a:cubicBezTo>
                    <a:cubicBezTo>
                      <a:pt x="355901" y="23232"/>
                      <a:pt x="290403" y="47311"/>
                      <a:pt x="289921" y="47311"/>
                    </a:cubicBezTo>
                    <a:lnTo>
                      <a:pt x="287995" y="48275"/>
                    </a:lnTo>
                    <a:lnTo>
                      <a:pt x="287513" y="45867"/>
                    </a:lnTo>
                    <a:cubicBezTo>
                      <a:pt x="287032" y="43940"/>
                      <a:pt x="280289" y="1560"/>
                      <a:pt x="220572" y="3968"/>
                    </a:cubicBezTo>
                    <a:cubicBezTo>
                      <a:pt x="160372" y="6376"/>
                      <a:pt x="139663" y="43940"/>
                      <a:pt x="139663" y="44422"/>
                    </a:cubicBezTo>
                    <a:lnTo>
                      <a:pt x="138218" y="47311"/>
                    </a:lnTo>
                    <a:lnTo>
                      <a:pt x="136774" y="44422"/>
                    </a:lnTo>
                    <a:cubicBezTo>
                      <a:pt x="136292" y="43459"/>
                      <a:pt x="121362" y="17452"/>
                      <a:pt x="69351" y="34790"/>
                    </a:cubicBezTo>
                    <a:cubicBezTo>
                      <a:pt x="16856" y="52127"/>
                      <a:pt x="3853" y="99805"/>
                      <a:pt x="3371" y="100287"/>
                    </a:cubicBezTo>
                    <a:lnTo>
                      <a:pt x="0" y="99324"/>
                    </a:lnTo>
                    <a:cubicBezTo>
                      <a:pt x="0" y="98842"/>
                      <a:pt x="13967" y="49238"/>
                      <a:pt x="67906" y="30937"/>
                    </a:cubicBezTo>
                    <a:cubicBezTo>
                      <a:pt x="113657" y="15526"/>
                      <a:pt x="132439" y="32864"/>
                      <a:pt x="137737" y="39606"/>
                    </a:cubicBezTo>
                    <a:cubicBezTo>
                      <a:pt x="143516" y="30937"/>
                      <a:pt x="167114" y="2041"/>
                      <a:pt x="220090" y="115"/>
                    </a:cubicBezTo>
                    <a:cubicBezTo>
                      <a:pt x="274992" y="-2293"/>
                      <a:pt x="287995" y="33827"/>
                      <a:pt x="290403" y="42977"/>
                    </a:cubicBezTo>
                    <a:cubicBezTo>
                      <a:pt x="301961" y="39124"/>
                      <a:pt x="360717" y="21305"/>
                      <a:pt x="403578" y="45867"/>
                    </a:cubicBezTo>
                    <a:cubicBezTo>
                      <a:pt x="444996" y="69465"/>
                      <a:pt x="459925" y="99805"/>
                      <a:pt x="463778" y="107511"/>
                    </a:cubicBezTo>
                    <a:cubicBezTo>
                      <a:pt x="470520" y="104621"/>
                      <a:pt x="492674" y="97398"/>
                      <a:pt x="528312" y="123885"/>
                    </a:cubicBezTo>
                    <a:cubicBezTo>
                      <a:pt x="563950" y="150855"/>
                      <a:pt x="556244" y="185530"/>
                      <a:pt x="552873" y="195643"/>
                    </a:cubicBezTo>
                    <a:cubicBezTo>
                      <a:pt x="556244" y="195643"/>
                      <a:pt x="562023" y="196607"/>
                      <a:pt x="567321" y="201904"/>
                    </a:cubicBezTo>
                    <a:cubicBezTo>
                      <a:pt x="576953" y="210573"/>
                      <a:pt x="581287" y="227910"/>
                      <a:pt x="579361" y="253435"/>
                    </a:cubicBezTo>
                    <a:cubicBezTo>
                      <a:pt x="575508" y="313153"/>
                      <a:pt x="520607" y="329527"/>
                      <a:pt x="520125" y="32952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4" name="Google Shape;1334;p54"/>
              <p:cNvSpPr/>
              <p:nvPr/>
            </p:nvSpPr>
            <p:spPr>
              <a:xfrm>
                <a:off x="2066787" y="3867392"/>
                <a:ext cx="572005" cy="224063"/>
              </a:xfrm>
              <a:custGeom>
                <a:avLst/>
                <a:gdLst/>
                <a:ahLst/>
                <a:cxnLst/>
                <a:rect l="l" t="t" r="r" b="b"/>
                <a:pathLst>
                  <a:path w="453181" h="177518" extrusionOk="0">
                    <a:moveTo>
                      <a:pt x="3371" y="177519"/>
                    </a:moveTo>
                    <a:lnTo>
                      <a:pt x="0" y="177037"/>
                    </a:lnTo>
                    <a:cubicBezTo>
                      <a:pt x="0" y="176556"/>
                      <a:pt x="5297" y="126469"/>
                      <a:pt x="56347" y="111058"/>
                    </a:cubicBezTo>
                    <a:cubicBezTo>
                      <a:pt x="99690" y="98055"/>
                      <a:pt x="124733" y="105279"/>
                      <a:pt x="131957" y="107687"/>
                    </a:cubicBezTo>
                    <a:cubicBezTo>
                      <a:pt x="134365" y="99500"/>
                      <a:pt x="146405" y="70604"/>
                      <a:pt x="191675" y="57120"/>
                    </a:cubicBezTo>
                    <a:cubicBezTo>
                      <a:pt x="236945" y="43635"/>
                      <a:pt x="276918" y="59528"/>
                      <a:pt x="286068" y="63862"/>
                    </a:cubicBezTo>
                    <a:cubicBezTo>
                      <a:pt x="289439" y="51822"/>
                      <a:pt x="307740" y="-4525"/>
                      <a:pt x="379979" y="291"/>
                    </a:cubicBezTo>
                    <a:cubicBezTo>
                      <a:pt x="431992" y="3662"/>
                      <a:pt x="453182" y="42672"/>
                      <a:pt x="453182" y="43153"/>
                    </a:cubicBezTo>
                    <a:lnTo>
                      <a:pt x="449811" y="45080"/>
                    </a:lnTo>
                    <a:cubicBezTo>
                      <a:pt x="449811" y="44598"/>
                      <a:pt x="429102" y="7515"/>
                      <a:pt x="379497" y="4144"/>
                    </a:cubicBezTo>
                    <a:cubicBezTo>
                      <a:pt x="302442" y="-672"/>
                      <a:pt x="288958" y="64344"/>
                      <a:pt x="288476" y="67233"/>
                    </a:cubicBezTo>
                    <a:lnTo>
                      <a:pt x="287994" y="69641"/>
                    </a:lnTo>
                    <a:lnTo>
                      <a:pt x="285586" y="68678"/>
                    </a:lnTo>
                    <a:cubicBezTo>
                      <a:pt x="285105" y="68678"/>
                      <a:pt x="241761" y="46043"/>
                      <a:pt x="191675" y="60972"/>
                    </a:cubicBezTo>
                    <a:cubicBezTo>
                      <a:pt x="142071" y="75902"/>
                      <a:pt x="133883" y="110577"/>
                      <a:pt x="133883" y="111058"/>
                    </a:cubicBezTo>
                    <a:lnTo>
                      <a:pt x="133402" y="113466"/>
                    </a:lnTo>
                    <a:lnTo>
                      <a:pt x="131475" y="112503"/>
                    </a:lnTo>
                    <a:cubicBezTo>
                      <a:pt x="130994" y="112503"/>
                      <a:pt x="105469" y="99982"/>
                      <a:pt x="56347" y="114911"/>
                    </a:cubicBezTo>
                    <a:cubicBezTo>
                      <a:pt x="8668" y="129359"/>
                      <a:pt x="3371" y="177037"/>
                      <a:pt x="3371" y="17751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5" name="Google Shape;1335;p54"/>
              <p:cNvSpPr/>
              <p:nvPr/>
            </p:nvSpPr>
            <p:spPr>
              <a:xfrm>
                <a:off x="1898759" y="3337456"/>
                <a:ext cx="140673" cy="256762"/>
              </a:xfrm>
              <a:custGeom>
                <a:avLst/>
                <a:gdLst/>
                <a:ahLst/>
                <a:cxnLst/>
                <a:rect l="l" t="t" r="r" b="b"/>
                <a:pathLst>
                  <a:path w="111451" h="203424" extrusionOk="0">
                    <a:moveTo>
                      <a:pt x="49325" y="203424"/>
                    </a:moveTo>
                    <a:cubicBezTo>
                      <a:pt x="48844" y="203424"/>
                      <a:pt x="-3651" y="191385"/>
                      <a:pt x="202" y="144670"/>
                    </a:cubicBezTo>
                    <a:cubicBezTo>
                      <a:pt x="3573" y="106623"/>
                      <a:pt x="25245" y="95065"/>
                      <a:pt x="33432" y="92176"/>
                    </a:cubicBezTo>
                    <a:cubicBezTo>
                      <a:pt x="28616" y="86396"/>
                      <a:pt x="18503" y="68577"/>
                      <a:pt x="29580" y="40163"/>
                    </a:cubicBezTo>
                    <a:cubicBezTo>
                      <a:pt x="47880" y="-5107"/>
                      <a:pt x="110487" y="191"/>
                      <a:pt x="111452" y="191"/>
                    </a:cubicBezTo>
                    <a:lnTo>
                      <a:pt x="110969" y="3562"/>
                    </a:lnTo>
                    <a:cubicBezTo>
                      <a:pt x="110487" y="3562"/>
                      <a:pt x="50288" y="-1736"/>
                      <a:pt x="32951" y="41126"/>
                    </a:cubicBezTo>
                    <a:cubicBezTo>
                      <a:pt x="19948" y="73875"/>
                      <a:pt x="36804" y="90731"/>
                      <a:pt x="37767" y="91694"/>
                    </a:cubicBezTo>
                    <a:lnTo>
                      <a:pt x="40175" y="94102"/>
                    </a:lnTo>
                    <a:lnTo>
                      <a:pt x="36804" y="94584"/>
                    </a:lnTo>
                    <a:cubicBezTo>
                      <a:pt x="35359" y="94584"/>
                      <a:pt x="7426" y="100844"/>
                      <a:pt x="3573" y="144670"/>
                    </a:cubicBezTo>
                    <a:cubicBezTo>
                      <a:pt x="202" y="188495"/>
                      <a:pt x="47880" y="199572"/>
                      <a:pt x="49807" y="199572"/>
                    </a:cubicBezTo>
                    <a:lnTo>
                      <a:pt x="49325" y="20342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6" name="Google Shape;1336;p54"/>
              <p:cNvSpPr/>
              <p:nvPr/>
            </p:nvSpPr>
            <p:spPr>
              <a:xfrm>
                <a:off x="1763436" y="3445290"/>
                <a:ext cx="76005" cy="266247"/>
              </a:xfrm>
              <a:custGeom>
                <a:avLst/>
                <a:gdLst/>
                <a:ahLst/>
                <a:cxnLst/>
                <a:rect l="l" t="t" r="r" b="b"/>
                <a:pathLst>
                  <a:path w="60216" h="210939" extrusionOk="0">
                    <a:moveTo>
                      <a:pt x="43361" y="210939"/>
                    </a:moveTo>
                    <a:cubicBezTo>
                      <a:pt x="42880" y="210939"/>
                      <a:pt x="3388" y="201789"/>
                      <a:pt x="5796" y="168077"/>
                    </a:cubicBezTo>
                    <a:cubicBezTo>
                      <a:pt x="7723" y="142553"/>
                      <a:pt x="23616" y="130031"/>
                      <a:pt x="31321" y="125215"/>
                    </a:cubicBezTo>
                    <a:cubicBezTo>
                      <a:pt x="21208" y="121362"/>
                      <a:pt x="-3836" y="108359"/>
                      <a:pt x="499" y="72721"/>
                    </a:cubicBezTo>
                    <a:cubicBezTo>
                      <a:pt x="5796" y="28896"/>
                      <a:pt x="55883" y="1445"/>
                      <a:pt x="58291" y="0"/>
                    </a:cubicBezTo>
                    <a:lnTo>
                      <a:pt x="60217" y="3371"/>
                    </a:lnTo>
                    <a:cubicBezTo>
                      <a:pt x="59736" y="3853"/>
                      <a:pt x="9649" y="31304"/>
                      <a:pt x="4352" y="73203"/>
                    </a:cubicBezTo>
                    <a:cubicBezTo>
                      <a:pt x="-464" y="114138"/>
                      <a:pt x="34692" y="122807"/>
                      <a:pt x="36619" y="123289"/>
                    </a:cubicBezTo>
                    <a:lnTo>
                      <a:pt x="41916" y="124734"/>
                    </a:lnTo>
                    <a:lnTo>
                      <a:pt x="36619" y="127142"/>
                    </a:lnTo>
                    <a:cubicBezTo>
                      <a:pt x="36137" y="127142"/>
                      <a:pt x="12057" y="137737"/>
                      <a:pt x="9168" y="169040"/>
                    </a:cubicBezTo>
                    <a:cubicBezTo>
                      <a:pt x="6760" y="199381"/>
                      <a:pt x="42398" y="208050"/>
                      <a:pt x="43843" y="208050"/>
                    </a:cubicBezTo>
                    <a:lnTo>
                      <a:pt x="43361" y="21093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7" name="Google Shape;1337;p54"/>
              <p:cNvSpPr/>
              <p:nvPr/>
            </p:nvSpPr>
            <p:spPr>
              <a:xfrm>
                <a:off x="1526997" y="3669594"/>
                <a:ext cx="204243" cy="201205"/>
              </a:xfrm>
              <a:custGeom>
                <a:avLst/>
                <a:gdLst/>
                <a:ahLst/>
                <a:cxnLst/>
                <a:rect l="l" t="t" r="r" b="b"/>
                <a:pathLst>
                  <a:path w="161815" h="159408" extrusionOk="0">
                    <a:moveTo>
                      <a:pt x="3371" y="159409"/>
                    </a:moveTo>
                    <a:lnTo>
                      <a:pt x="0" y="158445"/>
                    </a:lnTo>
                    <a:cubicBezTo>
                      <a:pt x="11558" y="105951"/>
                      <a:pt x="52976" y="96801"/>
                      <a:pt x="63571" y="95356"/>
                    </a:cubicBezTo>
                    <a:cubicBezTo>
                      <a:pt x="61163" y="87651"/>
                      <a:pt x="55384" y="63089"/>
                      <a:pt x="77536" y="36601"/>
                    </a:cubicBezTo>
                    <a:cubicBezTo>
                      <a:pt x="103543" y="5298"/>
                      <a:pt x="158927" y="0"/>
                      <a:pt x="161335" y="0"/>
                    </a:cubicBezTo>
                    <a:lnTo>
                      <a:pt x="161816" y="3371"/>
                    </a:lnTo>
                    <a:cubicBezTo>
                      <a:pt x="161335" y="3371"/>
                      <a:pt x="105469" y="8669"/>
                      <a:pt x="80426" y="39009"/>
                    </a:cubicBezTo>
                    <a:cubicBezTo>
                      <a:pt x="55865" y="68868"/>
                      <a:pt x="67904" y="95838"/>
                      <a:pt x="67904" y="96319"/>
                    </a:cubicBezTo>
                    <a:lnTo>
                      <a:pt x="68869" y="98727"/>
                    </a:lnTo>
                    <a:lnTo>
                      <a:pt x="65979" y="98727"/>
                    </a:lnTo>
                    <a:cubicBezTo>
                      <a:pt x="64053" y="99209"/>
                      <a:pt x="15892" y="102099"/>
                      <a:pt x="3371" y="15940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8" name="Google Shape;1338;p54"/>
              <p:cNvSpPr/>
              <p:nvPr/>
            </p:nvSpPr>
            <p:spPr>
              <a:xfrm>
                <a:off x="1465913" y="3388650"/>
                <a:ext cx="340096" cy="363006"/>
              </a:xfrm>
              <a:custGeom>
                <a:avLst/>
                <a:gdLst/>
                <a:ahLst/>
                <a:cxnLst/>
                <a:rect l="l" t="t" r="r" b="b"/>
                <a:pathLst>
                  <a:path w="269447" h="287598" extrusionOk="0">
                    <a:moveTo>
                      <a:pt x="15165" y="287599"/>
                    </a:moveTo>
                    <a:cubicBezTo>
                      <a:pt x="14683" y="286636"/>
                      <a:pt x="-2173" y="268816"/>
                      <a:pt x="235" y="244255"/>
                    </a:cubicBezTo>
                    <a:cubicBezTo>
                      <a:pt x="2161" y="226436"/>
                      <a:pt x="13720" y="210062"/>
                      <a:pt x="34910" y="195132"/>
                    </a:cubicBezTo>
                    <a:cubicBezTo>
                      <a:pt x="33947" y="187908"/>
                      <a:pt x="29613" y="149380"/>
                      <a:pt x="56100" y="127709"/>
                    </a:cubicBezTo>
                    <a:cubicBezTo>
                      <a:pt x="80662" y="107482"/>
                      <a:pt x="105224" y="102666"/>
                      <a:pt x="111966" y="101702"/>
                    </a:cubicBezTo>
                    <a:cubicBezTo>
                      <a:pt x="111483" y="92552"/>
                      <a:pt x="112928" y="51616"/>
                      <a:pt x="156754" y="19349"/>
                    </a:cubicBezTo>
                    <a:cubicBezTo>
                      <a:pt x="205877" y="-16770"/>
                      <a:pt x="268485" y="8754"/>
                      <a:pt x="269447" y="8754"/>
                    </a:cubicBezTo>
                    <a:lnTo>
                      <a:pt x="268002" y="12125"/>
                    </a:lnTo>
                    <a:cubicBezTo>
                      <a:pt x="267522" y="11644"/>
                      <a:pt x="206359" y="-12918"/>
                      <a:pt x="159162" y="22239"/>
                    </a:cubicBezTo>
                    <a:cubicBezTo>
                      <a:pt x="111483" y="57395"/>
                      <a:pt x="115819" y="102666"/>
                      <a:pt x="116299" y="103147"/>
                    </a:cubicBezTo>
                    <a:lnTo>
                      <a:pt x="116299" y="105074"/>
                    </a:lnTo>
                    <a:lnTo>
                      <a:pt x="114374" y="105074"/>
                    </a:lnTo>
                    <a:cubicBezTo>
                      <a:pt x="113891" y="105074"/>
                      <a:pt x="86441" y="107963"/>
                      <a:pt x="58508" y="130598"/>
                    </a:cubicBezTo>
                    <a:cubicBezTo>
                      <a:pt x="31539" y="152752"/>
                      <a:pt x="38281" y="195614"/>
                      <a:pt x="38763" y="195614"/>
                    </a:cubicBezTo>
                    <a:lnTo>
                      <a:pt x="38763" y="196577"/>
                    </a:lnTo>
                    <a:lnTo>
                      <a:pt x="37800" y="197058"/>
                    </a:lnTo>
                    <a:cubicBezTo>
                      <a:pt x="17091" y="211025"/>
                      <a:pt x="5533" y="226917"/>
                      <a:pt x="3606" y="243773"/>
                    </a:cubicBezTo>
                    <a:cubicBezTo>
                      <a:pt x="1198" y="266890"/>
                      <a:pt x="17091" y="284228"/>
                      <a:pt x="17573" y="284228"/>
                    </a:cubicBezTo>
                    <a:lnTo>
                      <a:pt x="15165" y="287599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39" name="Google Shape;1339;p54"/>
              <p:cNvSpPr/>
              <p:nvPr/>
            </p:nvSpPr>
            <p:spPr>
              <a:xfrm>
                <a:off x="1844914" y="3185978"/>
                <a:ext cx="427940" cy="141384"/>
              </a:xfrm>
              <a:custGeom>
                <a:avLst/>
                <a:gdLst/>
                <a:ahLst/>
                <a:cxnLst/>
                <a:rect l="l" t="t" r="r" b="b"/>
                <a:pathLst>
                  <a:path w="339043" h="112014" extrusionOk="0">
                    <a:moveTo>
                      <a:pt x="3371" y="112014"/>
                    </a:moveTo>
                    <a:lnTo>
                      <a:pt x="0" y="110570"/>
                    </a:lnTo>
                    <a:cubicBezTo>
                      <a:pt x="481" y="110088"/>
                      <a:pt x="28414" y="43146"/>
                      <a:pt x="90539" y="39775"/>
                    </a:cubicBezTo>
                    <a:cubicBezTo>
                      <a:pt x="141589" y="36885"/>
                      <a:pt x="160853" y="50852"/>
                      <a:pt x="166151" y="56631"/>
                    </a:cubicBezTo>
                    <a:cubicBezTo>
                      <a:pt x="172411" y="46036"/>
                      <a:pt x="202271" y="3655"/>
                      <a:pt x="259580" y="284"/>
                    </a:cubicBezTo>
                    <a:cubicBezTo>
                      <a:pt x="324596" y="-3569"/>
                      <a:pt x="338562" y="33033"/>
                      <a:pt x="339044" y="34477"/>
                    </a:cubicBezTo>
                    <a:lnTo>
                      <a:pt x="335673" y="35441"/>
                    </a:lnTo>
                    <a:cubicBezTo>
                      <a:pt x="335673" y="34959"/>
                      <a:pt x="322188" y="-198"/>
                      <a:pt x="260062" y="3655"/>
                    </a:cubicBezTo>
                    <a:cubicBezTo>
                      <a:pt x="197455" y="7508"/>
                      <a:pt x="168559" y="60002"/>
                      <a:pt x="168559" y="60484"/>
                    </a:cubicBezTo>
                    <a:lnTo>
                      <a:pt x="167114" y="63373"/>
                    </a:lnTo>
                    <a:lnTo>
                      <a:pt x="165669" y="60965"/>
                    </a:lnTo>
                    <a:cubicBezTo>
                      <a:pt x="165669" y="60965"/>
                      <a:pt x="151703" y="40257"/>
                      <a:pt x="91503" y="43628"/>
                    </a:cubicBezTo>
                    <a:cubicBezTo>
                      <a:pt x="30822" y="46517"/>
                      <a:pt x="3371" y="111051"/>
                      <a:pt x="3371" y="11201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0" name="Google Shape;1340;p54"/>
              <p:cNvSpPr/>
              <p:nvPr/>
            </p:nvSpPr>
            <p:spPr>
              <a:xfrm>
                <a:off x="2055958" y="3312939"/>
                <a:ext cx="529343" cy="239943"/>
              </a:xfrm>
              <a:custGeom>
                <a:avLst/>
                <a:gdLst/>
                <a:ahLst/>
                <a:cxnLst/>
                <a:rect l="l" t="t" r="r" b="b"/>
                <a:pathLst>
                  <a:path w="419381" h="190099" extrusionOk="0">
                    <a:moveTo>
                      <a:pt x="11469" y="190100"/>
                    </a:moveTo>
                    <a:cubicBezTo>
                      <a:pt x="10988" y="189137"/>
                      <a:pt x="-5387" y="166020"/>
                      <a:pt x="1837" y="136643"/>
                    </a:cubicBezTo>
                    <a:cubicBezTo>
                      <a:pt x="7616" y="112563"/>
                      <a:pt x="27362" y="91373"/>
                      <a:pt x="60592" y="74517"/>
                    </a:cubicBezTo>
                    <a:cubicBezTo>
                      <a:pt x="62037" y="66330"/>
                      <a:pt x="74077" y="11427"/>
                      <a:pt x="139093" y="1796"/>
                    </a:cubicBezTo>
                    <a:cubicBezTo>
                      <a:pt x="200255" y="-7355"/>
                      <a:pt x="224335" y="21059"/>
                      <a:pt x="229633" y="28765"/>
                    </a:cubicBezTo>
                    <a:cubicBezTo>
                      <a:pt x="236857" y="21541"/>
                      <a:pt x="268643" y="-5428"/>
                      <a:pt x="332694" y="1796"/>
                    </a:cubicBezTo>
                    <a:cubicBezTo>
                      <a:pt x="405416" y="9501"/>
                      <a:pt x="418901" y="74517"/>
                      <a:pt x="419382" y="75480"/>
                    </a:cubicBezTo>
                    <a:lnTo>
                      <a:pt x="416011" y="75961"/>
                    </a:lnTo>
                    <a:cubicBezTo>
                      <a:pt x="416011" y="75480"/>
                      <a:pt x="402526" y="12872"/>
                      <a:pt x="332694" y="5167"/>
                    </a:cubicBezTo>
                    <a:cubicBezTo>
                      <a:pt x="262382" y="-2539"/>
                      <a:pt x="231559" y="32618"/>
                      <a:pt x="231078" y="33099"/>
                    </a:cubicBezTo>
                    <a:lnTo>
                      <a:pt x="229151" y="35026"/>
                    </a:lnTo>
                    <a:lnTo>
                      <a:pt x="227707" y="32618"/>
                    </a:lnTo>
                    <a:cubicBezTo>
                      <a:pt x="227707" y="32136"/>
                      <a:pt x="206516" y="-4947"/>
                      <a:pt x="139575" y="5167"/>
                    </a:cubicBezTo>
                    <a:cubicBezTo>
                      <a:pt x="72151" y="15280"/>
                      <a:pt x="63964" y="74998"/>
                      <a:pt x="63964" y="75480"/>
                    </a:cubicBezTo>
                    <a:lnTo>
                      <a:pt x="63964" y="76443"/>
                    </a:lnTo>
                    <a:lnTo>
                      <a:pt x="63000" y="76925"/>
                    </a:lnTo>
                    <a:cubicBezTo>
                      <a:pt x="30252" y="93781"/>
                      <a:pt x="10988" y="114008"/>
                      <a:pt x="5208" y="137124"/>
                    </a:cubicBezTo>
                    <a:cubicBezTo>
                      <a:pt x="-1534" y="165057"/>
                      <a:pt x="14359" y="187210"/>
                      <a:pt x="14359" y="187692"/>
                    </a:cubicBezTo>
                    <a:lnTo>
                      <a:pt x="11469" y="19010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1" name="Google Shape;1341;p54"/>
              <p:cNvSpPr/>
              <p:nvPr/>
            </p:nvSpPr>
            <p:spPr>
              <a:xfrm>
                <a:off x="2378018" y="3593002"/>
                <a:ext cx="289364" cy="186008"/>
              </a:xfrm>
              <a:custGeom>
                <a:avLst/>
                <a:gdLst/>
                <a:ahLst/>
                <a:cxnLst/>
                <a:rect l="l" t="t" r="r" b="b"/>
                <a:pathLst>
                  <a:path w="229254" h="147368" extrusionOk="0">
                    <a:moveTo>
                      <a:pt x="0" y="147369"/>
                    </a:moveTo>
                    <a:lnTo>
                      <a:pt x="0" y="143516"/>
                    </a:lnTo>
                    <a:cubicBezTo>
                      <a:pt x="51049" y="142071"/>
                      <a:pt x="92948" y="79945"/>
                      <a:pt x="93429" y="79463"/>
                    </a:cubicBezTo>
                    <a:lnTo>
                      <a:pt x="94392" y="78019"/>
                    </a:lnTo>
                    <a:lnTo>
                      <a:pt x="95837" y="78982"/>
                    </a:lnTo>
                    <a:cubicBezTo>
                      <a:pt x="96319" y="79463"/>
                      <a:pt x="137255" y="108841"/>
                      <a:pt x="189749" y="84761"/>
                    </a:cubicBezTo>
                    <a:cubicBezTo>
                      <a:pt x="241279" y="61163"/>
                      <a:pt x="222498" y="3371"/>
                      <a:pt x="222015" y="963"/>
                    </a:cubicBezTo>
                    <a:lnTo>
                      <a:pt x="225388" y="0"/>
                    </a:lnTo>
                    <a:cubicBezTo>
                      <a:pt x="225388" y="482"/>
                      <a:pt x="246095" y="63089"/>
                      <a:pt x="191676" y="88132"/>
                    </a:cubicBezTo>
                    <a:cubicBezTo>
                      <a:pt x="143034" y="110286"/>
                      <a:pt x="104024" y="88132"/>
                      <a:pt x="95837" y="82835"/>
                    </a:cubicBezTo>
                    <a:cubicBezTo>
                      <a:pt x="88613" y="92948"/>
                      <a:pt x="49123" y="145924"/>
                      <a:pt x="0" y="14736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2" name="Google Shape;1342;p54"/>
              <p:cNvSpPr/>
              <p:nvPr/>
            </p:nvSpPr>
            <p:spPr>
              <a:xfrm>
                <a:off x="1675090" y="3557745"/>
                <a:ext cx="724791" cy="397548"/>
              </a:xfrm>
              <a:custGeom>
                <a:avLst/>
                <a:gdLst/>
                <a:ahLst/>
                <a:cxnLst/>
                <a:rect l="l" t="t" r="r" b="b"/>
                <a:pathLst>
                  <a:path w="574228" h="314964" extrusionOk="0">
                    <a:moveTo>
                      <a:pt x="1143" y="314964"/>
                    </a:moveTo>
                    <a:cubicBezTo>
                      <a:pt x="1143" y="314483"/>
                      <a:pt x="-7044" y="271139"/>
                      <a:pt x="20407" y="236464"/>
                    </a:cubicBezTo>
                    <a:cubicBezTo>
                      <a:pt x="41598" y="209495"/>
                      <a:pt x="77235" y="194565"/>
                      <a:pt x="126840" y="191676"/>
                    </a:cubicBezTo>
                    <a:cubicBezTo>
                      <a:pt x="128766" y="183488"/>
                      <a:pt x="142733" y="143997"/>
                      <a:pt x="211120" y="127623"/>
                    </a:cubicBezTo>
                    <a:cubicBezTo>
                      <a:pt x="275172" y="112212"/>
                      <a:pt x="305513" y="131958"/>
                      <a:pt x="313700" y="138700"/>
                    </a:cubicBezTo>
                    <a:cubicBezTo>
                      <a:pt x="316589" y="130031"/>
                      <a:pt x="330556" y="104507"/>
                      <a:pt x="388828" y="91503"/>
                    </a:cubicBezTo>
                    <a:cubicBezTo>
                      <a:pt x="452881" y="77056"/>
                      <a:pt x="483222" y="119436"/>
                      <a:pt x="488038" y="127142"/>
                    </a:cubicBezTo>
                    <a:cubicBezTo>
                      <a:pt x="581949" y="104025"/>
                      <a:pt x="570391" y="1445"/>
                      <a:pt x="570391" y="482"/>
                    </a:cubicBezTo>
                    <a:lnTo>
                      <a:pt x="573762" y="0"/>
                    </a:lnTo>
                    <a:cubicBezTo>
                      <a:pt x="573762" y="963"/>
                      <a:pt x="585802" y="107396"/>
                      <a:pt x="487556" y="130994"/>
                    </a:cubicBezTo>
                    <a:lnTo>
                      <a:pt x="486112" y="131476"/>
                    </a:lnTo>
                    <a:lnTo>
                      <a:pt x="485630" y="130513"/>
                    </a:lnTo>
                    <a:cubicBezTo>
                      <a:pt x="485148" y="130031"/>
                      <a:pt x="457216" y="80427"/>
                      <a:pt x="389792" y="95356"/>
                    </a:cubicBezTo>
                    <a:cubicBezTo>
                      <a:pt x="322369" y="110286"/>
                      <a:pt x="316589" y="142553"/>
                      <a:pt x="316589" y="143034"/>
                    </a:cubicBezTo>
                    <a:lnTo>
                      <a:pt x="316108" y="146887"/>
                    </a:lnTo>
                    <a:lnTo>
                      <a:pt x="313700" y="143997"/>
                    </a:lnTo>
                    <a:cubicBezTo>
                      <a:pt x="313218" y="143516"/>
                      <a:pt x="284804" y="114138"/>
                      <a:pt x="212565" y="131476"/>
                    </a:cubicBezTo>
                    <a:cubicBezTo>
                      <a:pt x="139843" y="148813"/>
                      <a:pt x="130693" y="193602"/>
                      <a:pt x="130693" y="194083"/>
                    </a:cubicBezTo>
                    <a:lnTo>
                      <a:pt x="130211" y="195528"/>
                    </a:lnTo>
                    <a:lnTo>
                      <a:pt x="128766" y="195528"/>
                    </a:lnTo>
                    <a:cubicBezTo>
                      <a:pt x="79643" y="197936"/>
                      <a:pt x="44006" y="212866"/>
                      <a:pt x="23779" y="238872"/>
                    </a:cubicBezTo>
                    <a:cubicBezTo>
                      <a:pt x="-2709" y="272584"/>
                      <a:pt x="4996" y="314001"/>
                      <a:pt x="5478" y="314483"/>
                    </a:cubicBezTo>
                    <a:lnTo>
                      <a:pt x="1143" y="31496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  <p:sp>
            <p:nvSpPr>
              <p:cNvPr id="1343" name="Google Shape;1343;p54"/>
              <p:cNvSpPr/>
              <p:nvPr/>
            </p:nvSpPr>
            <p:spPr>
              <a:xfrm>
                <a:off x="1467730" y="3176002"/>
                <a:ext cx="1256528" cy="1024263"/>
              </a:xfrm>
              <a:custGeom>
                <a:avLst/>
                <a:gdLst/>
                <a:ahLst/>
                <a:cxnLst/>
                <a:rect l="l" t="t" r="r" b="b"/>
                <a:pathLst>
                  <a:path w="995506" h="811490" extrusionOk="0">
                    <a:moveTo>
                      <a:pt x="994739" y="512419"/>
                    </a:moveTo>
                    <a:cubicBezTo>
                      <a:pt x="993775" y="500861"/>
                      <a:pt x="986551" y="491710"/>
                      <a:pt x="974030" y="485450"/>
                    </a:cubicBezTo>
                    <a:cubicBezTo>
                      <a:pt x="915275" y="455591"/>
                      <a:pt x="742381" y="493155"/>
                      <a:pt x="690851" y="523977"/>
                    </a:cubicBezTo>
                    <a:cubicBezTo>
                      <a:pt x="664363" y="539388"/>
                      <a:pt x="619574" y="547094"/>
                      <a:pt x="572377" y="554800"/>
                    </a:cubicBezTo>
                    <a:cubicBezTo>
                      <a:pt x="507362" y="565395"/>
                      <a:pt x="439938" y="576471"/>
                      <a:pt x="400930" y="610183"/>
                    </a:cubicBezTo>
                    <a:cubicBezTo>
                      <a:pt x="386000" y="623186"/>
                      <a:pt x="371552" y="637153"/>
                      <a:pt x="357586" y="650156"/>
                    </a:cubicBezTo>
                    <a:cubicBezTo>
                      <a:pt x="310389" y="695907"/>
                      <a:pt x="269453" y="735398"/>
                      <a:pt x="221294" y="718061"/>
                    </a:cubicBezTo>
                    <a:cubicBezTo>
                      <a:pt x="201067" y="710837"/>
                      <a:pt x="189027" y="690610"/>
                      <a:pt x="189508" y="662677"/>
                    </a:cubicBezTo>
                    <a:cubicBezTo>
                      <a:pt x="189508" y="616444"/>
                      <a:pt x="221776" y="557689"/>
                      <a:pt x="274752" y="538907"/>
                    </a:cubicBezTo>
                    <a:cubicBezTo>
                      <a:pt x="359512" y="509048"/>
                      <a:pt x="465463" y="471965"/>
                      <a:pt x="605608" y="457999"/>
                    </a:cubicBezTo>
                    <a:cubicBezTo>
                      <a:pt x="737084" y="444995"/>
                      <a:pt x="790541" y="410321"/>
                      <a:pt x="803544" y="329894"/>
                    </a:cubicBezTo>
                    <a:cubicBezTo>
                      <a:pt x="808360" y="301480"/>
                      <a:pt x="795839" y="286550"/>
                      <a:pt x="784280" y="278845"/>
                    </a:cubicBezTo>
                    <a:cubicBezTo>
                      <a:pt x="752495" y="257654"/>
                      <a:pt x="691814" y="268249"/>
                      <a:pt x="654731" y="291366"/>
                    </a:cubicBezTo>
                    <a:cubicBezTo>
                      <a:pt x="650397" y="293292"/>
                      <a:pt x="573822" y="330375"/>
                      <a:pt x="526145" y="352529"/>
                    </a:cubicBezTo>
                    <a:cubicBezTo>
                      <a:pt x="496767" y="366495"/>
                      <a:pt x="438975" y="383351"/>
                      <a:pt x="387927" y="398281"/>
                    </a:cubicBezTo>
                    <a:cubicBezTo>
                      <a:pt x="355178" y="407913"/>
                      <a:pt x="323874" y="417063"/>
                      <a:pt x="304128" y="424287"/>
                    </a:cubicBezTo>
                    <a:cubicBezTo>
                      <a:pt x="300757" y="425732"/>
                      <a:pt x="296904" y="426695"/>
                      <a:pt x="293533" y="428140"/>
                    </a:cubicBezTo>
                    <a:cubicBezTo>
                      <a:pt x="246819" y="444995"/>
                      <a:pt x="202512" y="460888"/>
                      <a:pt x="154352" y="513382"/>
                    </a:cubicBezTo>
                    <a:cubicBezTo>
                      <a:pt x="122084" y="548539"/>
                      <a:pt x="82594" y="569248"/>
                      <a:pt x="50327" y="567803"/>
                    </a:cubicBezTo>
                    <a:cubicBezTo>
                      <a:pt x="33952" y="566840"/>
                      <a:pt x="20468" y="560097"/>
                      <a:pt x="11318" y="548057"/>
                    </a:cubicBezTo>
                    <a:cubicBezTo>
                      <a:pt x="6502" y="541796"/>
                      <a:pt x="5057" y="533609"/>
                      <a:pt x="6983" y="523496"/>
                    </a:cubicBezTo>
                    <a:cubicBezTo>
                      <a:pt x="14689" y="477262"/>
                      <a:pt x="85965" y="400689"/>
                      <a:pt x="145201" y="360234"/>
                    </a:cubicBezTo>
                    <a:cubicBezTo>
                      <a:pt x="184211" y="333747"/>
                      <a:pt x="203475" y="299553"/>
                      <a:pt x="220331" y="269213"/>
                    </a:cubicBezTo>
                    <a:cubicBezTo>
                      <a:pt x="235260" y="242243"/>
                      <a:pt x="249708" y="217200"/>
                      <a:pt x="275232" y="200344"/>
                    </a:cubicBezTo>
                    <a:cubicBezTo>
                      <a:pt x="289680" y="190712"/>
                      <a:pt x="299794" y="187823"/>
                      <a:pt x="305573" y="191194"/>
                    </a:cubicBezTo>
                    <a:cubicBezTo>
                      <a:pt x="319058" y="199863"/>
                      <a:pt x="313279" y="245133"/>
                      <a:pt x="307499" y="289440"/>
                    </a:cubicBezTo>
                    <a:lnTo>
                      <a:pt x="307018" y="294256"/>
                    </a:lnTo>
                    <a:cubicBezTo>
                      <a:pt x="302683" y="328931"/>
                      <a:pt x="313760" y="356382"/>
                      <a:pt x="336877" y="367458"/>
                    </a:cubicBezTo>
                    <a:cubicBezTo>
                      <a:pt x="358067" y="377572"/>
                      <a:pt x="384074" y="370830"/>
                      <a:pt x="403338" y="350121"/>
                    </a:cubicBezTo>
                    <a:cubicBezTo>
                      <a:pt x="422119" y="330375"/>
                      <a:pt x="429343" y="297627"/>
                      <a:pt x="436567" y="262952"/>
                    </a:cubicBezTo>
                    <a:cubicBezTo>
                      <a:pt x="445236" y="222979"/>
                      <a:pt x="454868" y="178191"/>
                      <a:pt x="484246" y="143516"/>
                    </a:cubicBezTo>
                    <a:cubicBezTo>
                      <a:pt x="511697" y="111249"/>
                      <a:pt x="615721" y="78982"/>
                      <a:pt x="615721" y="78982"/>
                    </a:cubicBezTo>
                    <a:lnTo>
                      <a:pt x="615721" y="78500"/>
                    </a:lnTo>
                    <a:cubicBezTo>
                      <a:pt x="623909" y="76574"/>
                      <a:pt x="656657" y="67905"/>
                      <a:pt x="672069" y="61163"/>
                    </a:cubicBezTo>
                    <a:cubicBezTo>
                      <a:pt x="689888" y="53457"/>
                      <a:pt x="697593" y="33230"/>
                      <a:pt x="682182" y="18301"/>
                    </a:cubicBezTo>
                    <a:cubicBezTo>
                      <a:pt x="666771" y="2890"/>
                      <a:pt x="618129" y="0"/>
                      <a:pt x="618129" y="0"/>
                    </a:cubicBezTo>
                    <a:lnTo>
                      <a:pt x="606089" y="5779"/>
                    </a:lnTo>
                    <a:cubicBezTo>
                      <a:pt x="606089" y="5779"/>
                      <a:pt x="631614" y="8187"/>
                      <a:pt x="659065" y="15893"/>
                    </a:cubicBezTo>
                    <a:cubicBezTo>
                      <a:pt x="684109" y="22635"/>
                      <a:pt x="681701" y="43825"/>
                      <a:pt x="674477" y="48641"/>
                    </a:cubicBezTo>
                    <a:cubicBezTo>
                      <a:pt x="668697" y="52494"/>
                      <a:pt x="611869" y="72721"/>
                      <a:pt x="611869" y="72721"/>
                    </a:cubicBezTo>
                    <a:cubicBezTo>
                      <a:pt x="611869" y="72721"/>
                      <a:pt x="504954" y="109322"/>
                      <a:pt x="479430" y="139181"/>
                    </a:cubicBezTo>
                    <a:cubicBezTo>
                      <a:pt x="449089" y="174820"/>
                      <a:pt x="438975" y="221053"/>
                      <a:pt x="430306" y="261507"/>
                    </a:cubicBezTo>
                    <a:cubicBezTo>
                      <a:pt x="423082" y="295219"/>
                      <a:pt x="416341" y="327004"/>
                      <a:pt x="398522" y="345305"/>
                    </a:cubicBezTo>
                    <a:cubicBezTo>
                      <a:pt x="381184" y="363606"/>
                      <a:pt x="358549" y="369866"/>
                      <a:pt x="340248" y="361198"/>
                    </a:cubicBezTo>
                    <a:cubicBezTo>
                      <a:pt x="320021" y="351566"/>
                      <a:pt x="309907" y="327004"/>
                      <a:pt x="314242" y="295219"/>
                    </a:cubicBezTo>
                    <a:lnTo>
                      <a:pt x="314723" y="290403"/>
                    </a:lnTo>
                    <a:cubicBezTo>
                      <a:pt x="321466" y="237909"/>
                      <a:pt x="326763" y="196492"/>
                      <a:pt x="309426" y="185415"/>
                    </a:cubicBezTo>
                    <a:cubicBezTo>
                      <a:pt x="300757" y="180117"/>
                      <a:pt x="288717" y="183007"/>
                      <a:pt x="271379" y="194565"/>
                    </a:cubicBezTo>
                    <a:cubicBezTo>
                      <a:pt x="244411" y="212384"/>
                      <a:pt x="229963" y="238390"/>
                      <a:pt x="214552" y="265841"/>
                    </a:cubicBezTo>
                    <a:cubicBezTo>
                      <a:pt x="197214" y="296664"/>
                      <a:pt x="178913" y="328931"/>
                      <a:pt x="141830" y="354455"/>
                    </a:cubicBezTo>
                    <a:cubicBezTo>
                      <a:pt x="80186" y="396354"/>
                      <a:pt x="8428" y="473891"/>
                      <a:pt x="722" y="522051"/>
                    </a:cubicBezTo>
                    <a:cubicBezTo>
                      <a:pt x="-1204" y="534091"/>
                      <a:pt x="722" y="544204"/>
                      <a:pt x="6502" y="551910"/>
                    </a:cubicBezTo>
                    <a:cubicBezTo>
                      <a:pt x="17097" y="565876"/>
                      <a:pt x="32508" y="573582"/>
                      <a:pt x="50808" y="574063"/>
                    </a:cubicBezTo>
                    <a:cubicBezTo>
                      <a:pt x="84520" y="575508"/>
                      <a:pt x="126419" y="553836"/>
                      <a:pt x="160131" y="517235"/>
                    </a:cubicBezTo>
                    <a:cubicBezTo>
                      <a:pt x="206846" y="466186"/>
                      <a:pt x="250672" y="450293"/>
                      <a:pt x="296423" y="433919"/>
                    </a:cubicBezTo>
                    <a:cubicBezTo>
                      <a:pt x="299794" y="432474"/>
                      <a:pt x="303165" y="431511"/>
                      <a:pt x="307018" y="430066"/>
                    </a:cubicBezTo>
                    <a:cubicBezTo>
                      <a:pt x="326763" y="422842"/>
                      <a:pt x="357586" y="413692"/>
                      <a:pt x="390335" y="404060"/>
                    </a:cubicBezTo>
                    <a:cubicBezTo>
                      <a:pt x="441383" y="389130"/>
                      <a:pt x="499657" y="372274"/>
                      <a:pt x="529516" y="357827"/>
                    </a:cubicBezTo>
                    <a:cubicBezTo>
                      <a:pt x="578158" y="334710"/>
                      <a:pt x="658102" y="296182"/>
                      <a:pt x="658102" y="296182"/>
                    </a:cubicBezTo>
                    <a:lnTo>
                      <a:pt x="658584" y="296182"/>
                    </a:lnTo>
                    <a:cubicBezTo>
                      <a:pt x="693741" y="274029"/>
                      <a:pt x="751050" y="263915"/>
                      <a:pt x="780909" y="283661"/>
                    </a:cubicBezTo>
                    <a:cubicBezTo>
                      <a:pt x="794876" y="292811"/>
                      <a:pt x="800173" y="307740"/>
                      <a:pt x="797284" y="327486"/>
                    </a:cubicBezTo>
                    <a:cubicBezTo>
                      <a:pt x="786688" y="392020"/>
                      <a:pt x="751050" y="435364"/>
                      <a:pt x="605608" y="449811"/>
                    </a:cubicBezTo>
                    <a:cubicBezTo>
                      <a:pt x="464500" y="463778"/>
                      <a:pt x="354215" y="502787"/>
                      <a:pt x="273306" y="531201"/>
                    </a:cubicBezTo>
                    <a:cubicBezTo>
                      <a:pt x="216960" y="550947"/>
                      <a:pt x="183729" y="613073"/>
                      <a:pt x="183248" y="661233"/>
                    </a:cubicBezTo>
                    <a:cubicBezTo>
                      <a:pt x="183248" y="692055"/>
                      <a:pt x="196732" y="714690"/>
                      <a:pt x="219849" y="722877"/>
                    </a:cubicBezTo>
                    <a:cubicBezTo>
                      <a:pt x="228518" y="726248"/>
                      <a:pt x="237187" y="727693"/>
                      <a:pt x="245856" y="727693"/>
                    </a:cubicBezTo>
                    <a:cubicBezTo>
                      <a:pt x="286791" y="727693"/>
                      <a:pt x="322911" y="692536"/>
                      <a:pt x="363847" y="653527"/>
                    </a:cubicBezTo>
                    <a:cubicBezTo>
                      <a:pt x="377331" y="640042"/>
                      <a:pt x="391779" y="626558"/>
                      <a:pt x="406709" y="613554"/>
                    </a:cubicBezTo>
                    <a:cubicBezTo>
                      <a:pt x="444273" y="581287"/>
                      <a:pt x="510734" y="570211"/>
                      <a:pt x="574785" y="559616"/>
                    </a:cubicBezTo>
                    <a:cubicBezTo>
                      <a:pt x="622945" y="551910"/>
                      <a:pt x="668216" y="544204"/>
                      <a:pt x="695667" y="527830"/>
                    </a:cubicBezTo>
                    <a:cubicBezTo>
                      <a:pt x="746716" y="497490"/>
                      <a:pt x="915275" y="460888"/>
                      <a:pt x="972103" y="489784"/>
                    </a:cubicBezTo>
                    <a:cubicBezTo>
                      <a:pt x="982699" y="495082"/>
                      <a:pt x="988478" y="502306"/>
                      <a:pt x="989441" y="511456"/>
                    </a:cubicBezTo>
                    <a:cubicBezTo>
                      <a:pt x="992331" y="536980"/>
                      <a:pt x="987033" y="557208"/>
                      <a:pt x="974511" y="573100"/>
                    </a:cubicBezTo>
                    <a:cubicBezTo>
                      <a:pt x="951876" y="601033"/>
                      <a:pt x="903235" y="617407"/>
                      <a:pt x="821364" y="626076"/>
                    </a:cubicBezTo>
                    <a:cubicBezTo>
                      <a:pt x="741900" y="634263"/>
                      <a:pt x="673032" y="646785"/>
                      <a:pt x="621982" y="663159"/>
                    </a:cubicBezTo>
                    <a:cubicBezTo>
                      <a:pt x="556004" y="683868"/>
                      <a:pt x="517476" y="710355"/>
                      <a:pt x="507844" y="742141"/>
                    </a:cubicBezTo>
                    <a:cubicBezTo>
                      <a:pt x="503028" y="758515"/>
                      <a:pt x="505918" y="772000"/>
                      <a:pt x="517476" y="783558"/>
                    </a:cubicBezTo>
                    <a:cubicBezTo>
                      <a:pt x="537703" y="803304"/>
                      <a:pt x="580083" y="811491"/>
                      <a:pt x="620056" y="811491"/>
                    </a:cubicBezTo>
                    <a:cubicBezTo>
                      <a:pt x="646062" y="811491"/>
                      <a:pt x="670624" y="808120"/>
                      <a:pt x="687961" y="802340"/>
                    </a:cubicBezTo>
                    <a:cubicBezTo>
                      <a:pt x="741900" y="784521"/>
                      <a:pt x="826661" y="804748"/>
                      <a:pt x="827624" y="804748"/>
                    </a:cubicBezTo>
                    <a:lnTo>
                      <a:pt x="829069" y="798006"/>
                    </a:lnTo>
                    <a:cubicBezTo>
                      <a:pt x="825698" y="797043"/>
                      <a:pt x="741900" y="777297"/>
                      <a:pt x="685553" y="795598"/>
                    </a:cubicBezTo>
                    <a:cubicBezTo>
                      <a:pt x="642209" y="810046"/>
                      <a:pt x="552151" y="808120"/>
                      <a:pt x="521810" y="778742"/>
                    </a:cubicBezTo>
                    <a:cubicBezTo>
                      <a:pt x="512178" y="769110"/>
                      <a:pt x="509289" y="758034"/>
                      <a:pt x="513623" y="744549"/>
                    </a:cubicBezTo>
                    <a:cubicBezTo>
                      <a:pt x="535777" y="672791"/>
                      <a:pt x="715894" y="643895"/>
                      <a:pt x="821364" y="633300"/>
                    </a:cubicBezTo>
                    <a:cubicBezTo>
                      <a:pt x="905161" y="624631"/>
                      <a:pt x="955729" y="607294"/>
                      <a:pt x="979327" y="577916"/>
                    </a:cubicBezTo>
                    <a:cubicBezTo>
                      <a:pt x="992331" y="562024"/>
                      <a:pt x="997628" y="540352"/>
                      <a:pt x="994739" y="51241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endParaRPr>
              </a:p>
            </p:txBody>
          </p:sp>
        </p:grpSp>
      </p:grpSp>
      <p:sp>
        <p:nvSpPr>
          <p:cNvPr id="1918" name="Google Shape;1918;p73"/>
          <p:cNvSpPr txBox="1">
            <a:spLocks noGrp="1"/>
          </p:cNvSpPr>
          <p:nvPr>
            <p:ph type="title"/>
          </p:nvPr>
        </p:nvSpPr>
        <p:spPr>
          <a:xfrm>
            <a:off x="4335297" y="723015"/>
            <a:ext cx="3748200" cy="105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Thanks!</a:t>
            </a:r>
          </a:p>
        </p:txBody>
      </p:sp>
    </p:spTree>
  </p:cSld>
  <p:clrMapOvr>
    <a:masterClrMapping/>
  </p:clrMapOvr>
  <p:transition spd="slow">
    <p:wheel spokes="8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Google Shape;1092;p50"/>
          <p:cNvSpPr txBox="1">
            <a:spLocks noGrp="1"/>
          </p:cNvSpPr>
          <p:nvPr>
            <p:ph type="title"/>
          </p:nvPr>
        </p:nvSpPr>
        <p:spPr>
          <a:xfrm>
            <a:off x="713105" y="984250"/>
            <a:ext cx="3603625" cy="21869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800" b="1" dirty="0">
                <a:latin typeface="Times New Roman" panose="02020603050405020304" charset="0"/>
                <a:cs typeface="Times New Roman" panose="02020603050405020304" charset="0"/>
              </a:rPr>
              <a:t>Thành </a:t>
            </a:r>
            <a:r>
              <a:rPr lang="en-US" altLang="en-GB" sz="2800" b="1" dirty="0" err="1">
                <a:latin typeface="Times New Roman" panose="02020603050405020304" charset="0"/>
                <a:cs typeface="Times New Roman" panose="02020603050405020304" charset="0"/>
              </a:rPr>
              <a:t>viên</a:t>
            </a:r>
            <a:r>
              <a:rPr lang="en-US" altLang="en-GB" sz="2800" b="1" dirty="0">
                <a:latin typeface="Times New Roman" panose="02020603050405020304" charset="0"/>
                <a:cs typeface="Times New Roman" panose="02020603050405020304" charset="0"/>
              </a:rPr>
              <a:t>:</a:t>
            </a:r>
            <a:br>
              <a:rPr lang="en-US" altLang="en-GB" sz="2800" b="1" dirty="0"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altLang="en-GB" sz="2800" b="1" dirty="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altLang="en-GB" sz="2800" i="1" dirty="0">
                <a:latin typeface="Times New Roman" panose="02020603050405020304" charset="0"/>
                <a:cs typeface="Times New Roman" panose="02020603050405020304" charset="0"/>
              </a:rPr>
              <a:t>Trương Trọng Hậu</a:t>
            </a:r>
            <a:br>
              <a:rPr lang="en-US" altLang="en-GB" sz="2800" i="1" dirty="0"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altLang="en-GB" sz="2800" i="1" dirty="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altLang="en-GB" sz="2800" i="1" dirty="0">
                <a:latin typeface="Times New Roman" panose="02020603050405020304" charset="0"/>
                <a:cs typeface="Times New Roman" panose="02020603050405020304" charset="0"/>
              </a:rPr>
              <a:t>Kiều Minh Tuấn</a:t>
            </a:r>
            <a:br>
              <a:rPr lang="en-US" altLang="en-GB" sz="2800" i="1" dirty="0">
                <a:latin typeface="Times New Roman" panose="02020603050405020304" charset="0"/>
                <a:cs typeface="Times New Roman" panose="02020603050405020304" charset="0"/>
              </a:rPr>
            </a:br>
            <a:br>
              <a:rPr lang="en-US" altLang="en-GB" sz="2800" i="1" dirty="0"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altLang="en-GB" sz="2800" i="1" dirty="0">
                <a:latin typeface="Times New Roman" panose="02020603050405020304" charset="0"/>
                <a:cs typeface="Times New Roman" panose="02020603050405020304" charset="0"/>
              </a:rPr>
              <a:t>Phạm Thành Công</a:t>
            </a:r>
          </a:p>
        </p:txBody>
      </p:sp>
      <p:grpSp>
        <p:nvGrpSpPr>
          <p:cNvPr id="1093" name="Google Shape;1093;p50"/>
          <p:cNvGrpSpPr/>
          <p:nvPr/>
        </p:nvGrpSpPr>
        <p:grpSpPr>
          <a:xfrm>
            <a:off x="4871875" y="1500450"/>
            <a:ext cx="5076523" cy="3976612"/>
            <a:chOff x="4871875" y="1500450"/>
            <a:chExt cx="5076523" cy="3976612"/>
          </a:xfrm>
        </p:grpSpPr>
        <p:sp>
          <p:nvSpPr>
            <p:cNvPr id="1094" name="Google Shape;1094;p50"/>
            <p:cNvSpPr/>
            <p:nvPr/>
          </p:nvSpPr>
          <p:spPr>
            <a:xfrm>
              <a:off x="5097525" y="1500450"/>
              <a:ext cx="4850873" cy="3976612"/>
            </a:xfrm>
            <a:custGeom>
              <a:avLst/>
              <a:gdLst/>
              <a:ahLst/>
              <a:cxnLst/>
              <a:rect l="l" t="t" r="r" b="b"/>
              <a:pathLst>
                <a:path w="2909069" h="2384775" extrusionOk="0">
                  <a:moveTo>
                    <a:pt x="1345718" y="2384775"/>
                  </a:moveTo>
                  <a:cubicBezTo>
                    <a:pt x="1345718" y="2384775"/>
                    <a:pt x="1123220" y="2381404"/>
                    <a:pt x="866048" y="2375143"/>
                  </a:cubicBezTo>
                  <a:cubicBezTo>
                    <a:pt x="608875" y="2368882"/>
                    <a:pt x="177364" y="2397778"/>
                    <a:pt x="48778" y="2114118"/>
                  </a:cubicBezTo>
                  <a:cubicBezTo>
                    <a:pt x="-79809" y="1829976"/>
                    <a:pt x="73339" y="1618073"/>
                    <a:pt x="191330" y="1477928"/>
                  </a:cubicBezTo>
                  <a:cubicBezTo>
                    <a:pt x="309322" y="1337784"/>
                    <a:pt x="337254" y="1180783"/>
                    <a:pt x="250567" y="946245"/>
                  </a:cubicBezTo>
                  <a:cubicBezTo>
                    <a:pt x="182180" y="760831"/>
                    <a:pt x="172067" y="360624"/>
                    <a:pt x="751427" y="270565"/>
                  </a:cubicBezTo>
                  <a:cubicBezTo>
                    <a:pt x="1172343" y="205068"/>
                    <a:pt x="1210390" y="175690"/>
                    <a:pt x="1429516" y="81298"/>
                  </a:cubicBezTo>
                  <a:cubicBezTo>
                    <a:pt x="1648643" y="-13577"/>
                    <a:pt x="1940490" y="-62218"/>
                    <a:pt x="2218853" y="146795"/>
                  </a:cubicBezTo>
                  <a:cubicBezTo>
                    <a:pt x="2497216" y="355808"/>
                    <a:pt x="2393191" y="437679"/>
                    <a:pt x="2635916" y="558078"/>
                  </a:cubicBezTo>
                  <a:cubicBezTo>
                    <a:pt x="2959549" y="717969"/>
                    <a:pt x="2945583" y="1148516"/>
                    <a:pt x="2847819" y="1315149"/>
                  </a:cubicBezTo>
                  <a:cubicBezTo>
                    <a:pt x="2750536" y="1481781"/>
                    <a:pt x="2555489" y="1615184"/>
                    <a:pt x="2542005" y="1745696"/>
                  </a:cubicBezTo>
                  <a:cubicBezTo>
                    <a:pt x="2528038" y="1876209"/>
                    <a:pt x="2621950" y="2091483"/>
                    <a:pt x="2399452" y="2232109"/>
                  </a:cubicBezTo>
                  <a:cubicBezTo>
                    <a:pt x="2176954" y="2371773"/>
                    <a:pt x="1345718" y="2384775"/>
                    <a:pt x="1345718" y="23847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95" name="Google Shape;1095;p50"/>
            <p:cNvSpPr/>
            <p:nvPr/>
          </p:nvSpPr>
          <p:spPr>
            <a:xfrm>
              <a:off x="6040219" y="3051415"/>
              <a:ext cx="3501532" cy="1755485"/>
            </a:xfrm>
            <a:custGeom>
              <a:avLst/>
              <a:gdLst/>
              <a:ahLst/>
              <a:cxnLst/>
              <a:rect l="l" t="t" r="r" b="b"/>
              <a:pathLst>
                <a:path w="2322741" h="1164501" extrusionOk="0">
                  <a:moveTo>
                    <a:pt x="2322741" y="1164502"/>
                  </a:moveTo>
                  <a:lnTo>
                    <a:pt x="2318407" y="1164502"/>
                  </a:lnTo>
                  <a:lnTo>
                    <a:pt x="2318407" y="778261"/>
                  </a:lnTo>
                  <a:lnTo>
                    <a:pt x="1544962" y="778261"/>
                  </a:lnTo>
                  <a:lnTo>
                    <a:pt x="1544962" y="390575"/>
                  </a:lnTo>
                  <a:lnTo>
                    <a:pt x="772000" y="390575"/>
                  </a:lnTo>
                  <a:lnTo>
                    <a:pt x="772000" y="3853"/>
                  </a:lnTo>
                  <a:lnTo>
                    <a:pt x="0" y="3853"/>
                  </a:lnTo>
                  <a:lnTo>
                    <a:pt x="0" y="0"/>
                  </a:lnTo>
                  <a:lnTo>
                    <a:pt x="776334" y="0"/>
                  </a:lnTo>
                  <a:lnTo>
                    <a:pt x="776334" y="386723"/>
                  </a:lnTo>
                  <a:lnTo>
                    <a:pt x="1548815" y="386723"/>
                  </a:lnTo>
                  <a:lnTo>
                    <a:pt x="1548815" y="774408"/>
                  </a:lnTo>
                  <a:lnTo>
                    <a:pt x="2322741" y="7744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96" name="Google Shape;1096;p50"/>
            <p:cNvSpPr/>
            <p:nvPr/>
          </p:nvSpPr>
          <p:spPr>
            <a:xfrm>
              <a:off x="4871875" y="2465430"/>
              <a:ext cx="1170324" cy="587339"/>
            </a:xfrm>
            <a:custGeom>
              <a:avLst/>
              <a:gdLst/>
              <a:ahLst/>
              <a:cxnLst/>
              <a:rect l="l" t="t" r="r" b="b"/>
              <a:pathLst>
                <a:path w="776334" h="389611" extrusionOk="0">
                  <a:moveTo>
                    <a:pt x="776334" y="389612"/>
                  </a:moveTo>
                  <a:lnTo>
                    <a:pt x="772481" y="389612"/>
                  </a:lnTo>
                  <a:lnTo>
                    <a:pt x="772481" y="3853"/>
                  </a:lnTo>
                  <a:lnTo>
                    <a:pt x="0" y="3853"/>
                  </a:lnTo>
                  <a:lnTo>
                    <a:pt x="0" y="0"/>
                  </a:lnTo>
                  <a:lnTo>
                    <a:pt x="776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97" name="Google Shape;1097;p50"/>
            <p:cNvSpPr/>
            <p:nvPr/>
          </p:nvSpPr>
          <p:spPr>
            <a:xfrm>
              <a:off x="8593748" y="3569228"/>
              <a:ext cx="757225" cy="527806"/>
            </a:xfrm>
            <a:custGeom>
              <a:avLst/>
              <a:gdLst/>
              <a:ahLst/>
              <a:cxnLst/>
              <a:rect l="l" t="t" r="r" b="b"/>
              <a:pathLst>
                <a:path w="502305" h="350120" extrusionOk="0">
                  <a:moveTo>
                    <a:pt x="448367" y="0"/>
                  </a:moveTo>
                  <a:lnTo>
                    <a:pt x="53939" y="0"/>
                  </a:lnTo>
                  <a:cubicBezTo>
                    <a:pt x="24080" y="0"/>
                    <a:pt x="0" y="24080"/>
                    <a:pt x="0" y="53939"/>
                  </a:cubicBezTo>
                  <a:lnTo>
                    <a:pt x="0" y="296182"/>
                  </a:lnTo>
                  <a:cubicBezTo>
                    <a:pt x="0" y="326041"/>
                    <a:pt x="24080" y="350121"/>
                    <a:pt x="53939" y="350121"/>
                  </a:cubicBezTo>
                  <a:lnTo>
                    <a:pt x="448367" y="350121"/>
                  </a:lnTo>
                  <a:cubicBezTo>
                    <a:pt x="478226" y="350121"/>
                    <a:pt x="502306" y="326041"/>
                    <a:pt x="502306" y="296182"/>
                  </a:cubicBezTo>
                  <a:lnTo>
                    <a:pt x="502306" y="53939"/>
                  </a:lnTo>
                  <a:cubicBezTo>
                    <a:pt x="502306" y="24080"/>
                    <a:pt x="478226" y="0"/>
                    <a:pt x="448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98" name="Google Shape;1098;p50"/>
            <p:cNvSpPr/>
            <p:nvPr/>
          </p:nvSpPr>
          <p:spPr>
            <a:xfrm>
              <a:off x="8590122" y="3565602"/>
              <a:ext cx="764485" cy="535066"/>
            </a:xfrm>
            <a:custGeom>
              <a:avLst/>
              <a:gdLst/>
              <a:ahLst/>
              <a:cxnLst/>
              <a:rect l="l" t="t" r="r" b="b"/>
              <a:pathLst>
                <a:path w="507121" h="354936" extrusionOk="0">
                  <a:moveTo>
                    <a:pt x="450775" y="354937"/>
                  </a:moveTo>
                  <a:lnTo>
                    <a:pt x="56347" y="354937"/>
                  </a:lnTo>
                  <a:cubicBezTo>
                    <a:pt x="25525" y="354937"/>
                    <a:pt x="0" y="329894"/>
                    <a:pt x="0" y="298590"/>
                  </a:cubicBezTo>
                  <a:lnTo>
                    <a:pt x="0" y="56347"/>
                  </a:lnTo>
                  <a:cubicBezTo>
                    <a:pt x="0" y="25525"/>
                    <a:pt x="25043" y="0"/>
                    <a:pt x="56347" y="0"/>
                  </a:cubicBezTo>
                  <a:lnTo>
                    <a:pt x="450775" y="0"/>
                  </a:lnTo>
                  <a:cubicBezTo>
                    <a:pt x="481597" y="0"/>
                    <a:pt x="507122" y="25043"/>
                    <a:pt x="507122" y="56347"/>
                  </a:cubicBezTo>
                  <a:lnTo>
                    <a:pt x="507122" y="298590"/>
                  </a:lnTo>
                  <a:cubicBezTo>
                    <a:pt x="507122" y="329894"/>
                    <a:pt x="481597" y="354937"/>
                    <a:pt x="450775" y="354937"/>
                  </a:cubicBezTo>
                  <a:close/>
                  <a:moveTo>
                    <a:pt x="56347" y="4334"/>
                  </a:moveTo>
                  <a:cubicBezTo>
                    <a:pt x="27451" y="4334"/>
                    <a:pt x="4334" y="27933"/>
                    <a:pt x="4334" y="56347"/>
                  </a:cubicBezTo>
                  <a:lnTo>
                    <a:pt x="4334" y="298590"/>
                  </a:lnTo>
                  <a:cubicBezTo>
                    <a:pt x="4334" y="327486"/>
                    <a:pt x="27933" y="350602"/>
                    <a:pt x="56347" y="350602"/>
                  </a:cubicBezTo>
                  <a:lnTo>
                    <a:pt x="450775" y="350602"/>
                  </a:lnTo>
                  <a:cubicBezTo>
                    <a:pt x="479670" y="350602"/>
                    <a:pt x="502787" y="327004"/>
                    <a:pt x="502787" y="298590"/>
                  </a:cubicBezTo>
                  <a:lnTo>
                    <a:pt x="502787" y="56347"/>
                  </a:lnTo>
                  <a:cubicBezTo>
                    <a:pt x="502787" y="27451"/>
                    <a:pt x="479189" y="4334"/>
                    <a:pt x="450775" y="4334"/>
                  </a:cubicBezTo>
                  <a:lnTo>
                    <a:pt x="56347" y="43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99" name="Google Shape;1099;p50"/>
            <p:cNvSpPr/>
            <p:nvPr/>
          </p:nvSpPr>
          <p:spPr>
            <a:xfrm>
              <a:off x="8800438" y="3637401"/>
              <a:ext cx="413097" cy="335414"/>
            </a:xfrm>
            <a:custGeom>
              <a:avLst/>
              <a:gdLst/>
              <a:ahLst/>
              <a:cxnLst/>
              <a:rect l="l" t="t" r="r" b="b"/>
              <a:pathLst>
                <a:path w="274028" h="222497" extrusionOk="0">
                  <a:moveTo>
                    <a:pt x="110767" y="222498"/>
                  </a:moveTo>
                  <a:lnTo>
                    <a:pt x="0" y="78500"/>
                  </a:lnTo>
                  <a:lnTo>
                    <a:pt x="2889" y="76092"/>
                  </a:lnTo>
                  <a:lnTo>
                    <a:pt x="110286" y="216237"/>
                  </a:lnTo>
                  <a:lnTo>
                    <a:pt x="271139" y="0"/>
                  </a:lnTo>
                  <a:lnTo>
                    <a:pt x="274029" y="240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0" name="Google Shape;1100;p50"/>
            <p:cNvSpPr/>
            <p:nvPr/>
          </p:nvSpPr>
          <p:spPr>
            <a:xfrm>
              <a:off x="6241832" y="2405236"/>
              <a:ext cx="757235" cy="527806"/>
            </a:xfrm>
            <a:custGeom>
              <a:avLst/>
              <a:gdLst/>
              <a:ahLst/>
              <a:cxnLst/>
              <a:rect l="l" t="t" r="r" b="b"/>
              <a:pathLst>
                <a:path w="502312" h="350120" extrusionOk="0">
                  <a:moveTo>
                    <a:pt x="448367" y="0"/>
                  </a:moveTo>
                  <a:lnTo>
                    <a:pt x="53939" y="0"/>
                  </a:lnTo>
                  <a:cubicBezTo>
                    <a:pt x="24080" y="0"/>
                    <a:pt x="0" y="24080"/>
                    <a:pt x="0" y="53939"/>
                  </a:cubicBezTo>
                  <a:lnTo>
                    <a:pt x="0" y="296182"/>
                  </a:lnTo>
                  <a:cubicBezTo>
                    <a:pt x="0" y="326041"/>
                    <a:pt x="24080" y="350121"/>
                    <a:pt x="53939" y="350121"/>
                  </a:cubicBezTo>
                  <a:lnTo>
                    <a:pt x="448367" y="350121"/>
                  </a:lnTo>
                  <a:cubicBezTo>
                    <a:pt x="478226" y="350121"/>
                    <a:pt x="502305" y="326041"/>
                    <a:pt x="502305" y="296182"/>
                  </a:cubicBezTo>
                  <a:lnTo>
                    <a:pt x="502305" y="53939"/>
                  </a:lnTo>
                  <a:cubicBezTo>
                    <a:pt x="502787" y="24561"/>
                    <a:pt x="478707" y="0"/>
                    <a:pt x="448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1" name="Google Shape;1101;p50"/>
            <p:cNvSpPr/>
            <p:nvPr/>
          </p:nvSpPr>
          <p:spPr>
            <a:xfrm>
              <a:off x="6238206" y="2401610"/>
              <a:ext cx="764485" cy="535066"/>
            </a:xfrm>
            <a:custGeom>
              <a:avLst/>
              <a:gdLst/>
              <a:ahLst/>
              <a:cxnLst/>
              <a:rect l="l" t="t" r="r" b="b"/>
              <a:pathLst>
                <a:path w="507121" h="354936" extrusionOk="0">
                  <a:moveTo>
                    <a:pt x="450775" y="354937"/>
                  </a:moveTo>
                  <a:lnTo>
                    <a:pt x="56347" y="354937"/>
                  </a:lnTo>
                  <a:cubicBezTo>
                    <a:pt x="25525" y="354937"/>
                    <a:pt x="0" y="329894"/>
                    <a:pt x="0" y="298590"/>
                  </a:cubicBezTo>
                  <a:lnTo>
                    <a:pt x="0" y="56347"/>
                  </a:lnTo>
                  <a:cubicBezTo>
                    <a:pt x="0" y="25525"/>
                    <a:pt x="25043" y="0"/>
                    <a:pt x="56347" y="0"/>
                  </a:cubicBezTo>
                  <a:lnTo>
                    <a:pt x="450775" y="0"/>
                  </a:lnTo>
                  <a:cubicBezTo>
                    <a:pt x="481597" y="0"/>
                    <a:pt x="507121" y="25043"/>
                    <a:pt x="507121" y="56347"/>
                  </a:cubicBezTo>
                  <a:lnTo>
                    <a:pt x="507121" y="298590"/>
                  </a:lnTo>
                  <a:cubicBezTo>
                    <a:pt x="507121" y="329894"/>
                    <a:pt x="482078" y="354937"/>
                    <a:pt x="450775" y="354937"/>
                  </a:cubicBezTo>
                  <a:close/>
                  <a:moveTo>
                    <a:pt x="56347" y="4334"/>
                  </a:moveTo>
                  <a:cubicBezTo>
                    <a:pt x="27451" y="4334"/>
                    <a:pt x="4334" y="27933"/>
                    <a:pt x="4334" y="56347"/>
                  </a:cubicBezTo>
                  <a:lnTo>
                    <a:pt x="4334" y="298590"/>
                  </a:lnTo>
                  <a:cubicBezTo>
                    <a:pt x="4334" y="327486"/>
                    <a:pt x="27933" y="350602"/>
                    <a:pt x="56347" y="350602"/>
                  </a:cubicBezTo>
                  <a:lnTo>
                    <a:pt x="450775" y="350602"/>
                  </a:lnTo>
                  <a:cubicBezTo>
                    <a:pt x="479670" y="350602"/>
                    <a:pt x="502787" y="327004"/>
                    <a:pt x="502787" y="298590"/>
                  </a:cubicBezTo>
                  <a:lnTo>
                    <a:pt x="502787" y="56347"/>
                  </a:lnTo>
                  <a:cubicBezTo>
                    <a:pt x="502787" y="27451"/>
                    <a:pt x="479189" y="4334"/>
                    <a:pt x="450775" y="4334"/>
                  </a:cubicBezTo>
                  <a:lnTo>
                    <a:pt x="56347" y="43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2" name="Google Shape;1102;p50"/>
            <p:cNvSpPr/>
            <p:nvPr/>
          </p:nvSpPr>
          <p:spPr>
            <a:xfrm>
              <a:off x="6305652" y="2454551"/>
              <a:ext cx="629448" cy="430521"/>
            </a:xfrm>
            <a:custGeom>
              <a:avLst/>
              <a:gdLst/>
              <a:ahLst/>
              <a:cxnLst/>
              <a:rect l="l" t="t" r="r" b="b"/>
              <a:pathLst>
                <a:path w="417544" h="285586" extrusionOk="0">
                  <a:moveTo>
                    <a:pt x="382388" y="0"/>
                  </a:moveTo>
                  <a:lnTo>
                    <a:pt x="35157" y="0"/>
                  </a:lnTo>
                  <a:cubicBezTo>
                    <a:pt x="15893" y="0"/>
                    <a:pt x="0" y="15893"/>
                    <a:pt x="0" y="35157"/>
                  </a:cubicBezTo>
                  <a:lnTo>
                    <a:pt x="0" y="250430"/>
                  </a:lnTo>
                  <a:cubicBezTo>
                    <a:pt x="0" y="269694"/>
                    <a:pt x="15893" y="285587"/>
                    <a:pt x="35157" y="285587"/>
                  </a:cubicBezTo>
                  <a:lnTo>
                    <a:pt x="382388" y="285587"/>
                  </a:lnTo>
                  <a:cubicBezTo>
                    <a:pt x="401652" y="285587"/>
                    <a:pt x="417545" y="269694"/>
                    <a:pt x="417545" y="250430"/>
                  </a:cubicBezTo>
                  <a:lnTo>
                    <a:pt x="417545" y="35157"/>
                  </a:lnTo>
                  <a:cubicBezTo>
                    <a:pt x="417545" y="15411"/>
                    <a:pt x="402133" y="0"/>
                    <a:pt x="3823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3" name="Google Shape;1103;p50"/>
            <p:cNvSpPr/>
            <p:nvPr/>
          </p:nvSpPr>
          <p:spPr>
            <a:xfrm>
              <a:off x="6507265" y="2556084"/>
              <a:ext cx="226514" cy="226514"/>
            </a:xfrm>
            <a:custGeom>
              <a:avLst/>
              <a:gdLst/>
              <a:ahLst/>
              <a:cxnLst/>
              <a:rect l="l" t="t" r="r" b="b"/>
              <a:pathLst>
                <a:path w="150258" h="150258" extrusionOk="0">
                  <a:moveTo>
                    <a:pt x="150258" y="75129"/>
                  </a:moveTo>
                  <a:cubicBezTo>
                    <a:pt x="150258" y="116622"/>
                    <a:pt x="116622" y="150258"/>
                    <a:pt x="75129" y="150258"/>
                  </a:cubicBezTo>
                  <a:cubicBezTo>
                    <a:pt x="33636" y="150258"/>
                    <a:pt x="0" y="116622"/>
                    <a:pt x="0" y="75129"/>
                  </a:cubicBezTo>
                  <a:cubicBezTo>
                    <a:pt x="0" y="33636"/>
                    <a:pt x="33637" y="0"/>
                    <a:pt x="75129" y="0"/>
                  </a:cubicBezTo>
                  <a:cubicBezTo>
                    <a:pt x="116622" y="0"/>
                    <a:pt x="150258" y="33637"/>
                    <a:pt x="150258" y="751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4" name="Google Shape;1104;p50"/>
            <p:cNvSpPr/>
            <p:nvPr/>
          </p:nvSpPr>
          <p:spPr>
            <a:xfrm>
              <a:off x="6576163" y="2603949"/>
              <a:ext cx="108175" cy="130681"/>
            </a:xfrm>
            <a:custGeom>
              <a:avLst/>
              <a:gdLst/>
              <a:ahLst/>
              <a:cxnLst/>
              <a:rect l="l" t="t" r="r" b="b"/>
              <a:pathLst>
                <a:path w="71758" h="86687" extrusionOk="0">
                  <a:moveTo>
                    <a:pt x="963" y="0"/>
                  </a:moveTo>
                  <a:lnTo>
                    <a:pt x="71758" y="43825"/>
                  </a:lnTo>
                  <a:lnTo>
                    <a:pt x="0" y="8668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5" name="Google Shape;1105;p50"/>
            <p:cNvSpPr/>
            <p:nvPr/>
          </p:nvSpPr>
          <p:spPr>
            <a:xfrm>
              <a:off x="6162057" y="2284123"/>
              <a:ext cx="284593" cy="284593"/>
            </a:xfrm>
            <a:custGeom>
              <a:avLst/>
              <a:gdLst/>
              <a:ahLst/>
              <a:cxnLst/>
              <a:rect l="l" t="t" r="r" b="b"/>
              <a:pathLst>
                <a:path w="188785" h="188785" extrusionOk="0">
                  <a:moveTo>
                    <a:pt x="188786" y="94393"/>
                  </a:moveTo>
                  <a:cubicBezTo>
                    <a:pt x="188786" y="146525"/>
                    <a:pt x="146525" y="188786"/>
                    <a:pt x="94393" y="188786"/>
                  </a:cubicBezTo>
                  <a:cubicBezTo>
                    <a:pt x="42261" y="188786"/>
                    <a:pt x="0" y="146525"/>
                    <a:pt x="0" y="94393"/>
                  </a:cubicBezTo>
                  <a:cubicBezTo>
                    <a:pt x="0" y="42261"/>
                    <a:pt x="42261" y="0"/>
                    <a:pt x="94393" y="0"/>
                  </a:cubicBezTo>
                  <a:cubicBezTo>
                    <a:pt x="146525" y="0"/>
                    <a:pt x="188786" y="42261"/>
                    <a:pt x="188786" y="943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6" name="Google Shape;1106;p50"/>
            <p:cNvSpPr/>
            <p:nvPr/>
          </p:nvSpPr>
          <p:spPr>
            <a:xfrm>
              <a:off x="6159156" y="2280496"/>
              <a:ext cx="290402" cy="290402"/>
            </a:xfrm>
            <a:custGeom>
              <a:avLst/>
              <a:gdLst/>
              <a:ahLst/>
              <a:cxnLst/>
              <a:rect l="l" t="t" r="r" b="b"/>
              <a:pathLst>
                <a:path w="192638" h="192638" extrusionOk="0">
                  <a:moveTo>
                    <a:pt x="96319" y="192639"/>
                  </a:moveTo>
                  <a:cubicBezTo>
                    <a:pt x="43344" y="192639"/>
                    <a:pt x="0" y="149295"/>
                    <a:pt x="0" y="96319"/>
                  </a:cubicBezTo>
                  <a:cubicBezTo>
                    <a:pt x="0" y="43344"/>
                    <a:pt x="43344" y="0"/>
                    <a:pt x="96319" y="0"/>
                  </a:cubicBezTo>
                  <a:cubicBezTo>
                    <a:pt x="149295" y="0"/>
                    <a:pt x="192639" y="43344"/>
                    <a:pt x="192639" y="96319"/>
                  </a:cubicBezTo>
                  <a:cubicBezTo>
                    <a:pt x="192639" y="149777"/>
                    <a:pt x="149295" y="192639"/>
                    <a:pt x="96319" y="192639"/>
                  </a:cubicBezTo>
                  <a:close/>
                  <a:moveTo>
                    <a:pt x="96319" y="4334"/>
                  </a:moveTo>
                  <a:cubicBezTo>
                    <a:pt x="45270" y="4334"/>
                    <a:pt x="3853" y="45752"/>
                    <a:pt x="3853" y="96801"/>
                  </a:cubicBezTo>
                  <a:cubicBezTo>
                    <a:pt x="3853" y="147850"/>
                    <a:pt x="45270" y="189268"/>
                    <a:pt x="96319" y="189268"/>
                  </a:cubicBezTo>
                  <a:cubicBezTo>
                    <a:pt x="147369" y="189268"/>
                    <a:pt x="188786" y="147850"/>
                    <a:pt x="188786" y="96801"/>
                  </a:cubicBezTo>
                  <a:cubicBezTo>
                    <a:pt x="188786" y="45752"/>
                    <a:pt x="147369" y="4334"/>
                    <a:pt x="96319" y="43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7" name="Google Shape;1107;p50"/>
            <p:cNvSpPr/>
            <p:nvPr/>
          </p:nvSpPr>
          <p:spPr>
            <a:xfrm>
              <a:off x="6302025" y="2300802"/>
              <a:ext cx="114709" cy="127777"/>
            </a:xfrm>
            <a:custGeom>
              <a:avLst/>
              <a:gdLst/>
              <a:ahLst/>
              <a:cxnLst/>
              <a:rect l="l" t="t" r="r" b="b"/>
              <a:pathLst>
                <a:path w="76092" h="84761" extrusionOk="0">
                  <a:moveTo>
                    <a:pt x="0" y="0"/>
                  </a:moveTo>
                  <a:lnTo>
                    <a:pt x="3371" y="84761"/>
                  </a:lnTo>
                  <a:lnTo>
                    <a:pt x="76092" y="45270"/>
                  </a:lnTo>
                  <a:cubicBezTo>
                    <a:pt x="76092" y="45270"/>
                    <a:pt x="52494" y="529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8" name="Google Shape;1108;p50"/>
            <p:cNvSpPr/>
            <p:nvPr/>
          </p:nvSpPr>
          <p:spPr>
            <a:xfrm>
              <a:off x="5091619" y="1805471"/>
              <a:ext cx="757225" cy="527806"/>
            </a:xfrm>
            <a:custGeom>
              <a:avLst/>
              <a:gdLst/>
              <a:ahLst/>
              <a:cxnLst/>
              <a:rect l="l" t="t" r="r" b="b"/>
              <a:pathLst>
                <a:path w="502305" h="350120" extrusionOk="0">
                  <a:moveTo>
                    <a:pt x="448367" y="0"/>
                  </a:moveTo>
                  <a:lnTo>
                    <a:pt x="53939" y="0"/>
                  </a:lnTo>
                  <a:cubicBezTo>
                    <a:pt x="24080" y="0"/>
                    <a:pt x="0" y="24080"/>
                    <a:pt x="0" y="53939"/>
                  </a:cubicBezTo>
                  <a:lnTo>
                    <a:pt x="0" y="296182"/>
                  </a:lnTo>
                  <a:cubicBezTo>
                    <a:pt x="0" y="326041"/>
                    <a:pt x="24080" y="350121"/>
                    <a:pt x="53939" y="350121"/>
                  </a:cubicBezTo>
                  <a:lnTo>
                    <a:pt x="448367" y="350121"/>
                  </a:lnTo>
                  <a:cubicBezTo>
                    <a:pt x="478226" y="350121"/>
                    <a:pt x="502306" y="326041"/>
                    <a:pt x="502306" y="296182"/>
                  </a:cubicBezTo>
                  <a:lnTo>
                    <a:pt x="502306" y="53939"/>
                  </a:lnTo>
                  <a:cubicBezTo>
                    <a:pt x="502306" y="24562"/>
                    <a:pt x="478226" y="0"/>
                    <a:pt x="448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09" name="Google Shape;1109;p50"/>
            <p:cNvSpPr/>
            <p:nvPr/>
          </p:nvSpPr>
          <p:spPr>
            <a:xfrm>
              <a:off x="5087993" y="1802571"/>
              <a:ext cx="764485" cy="535066"/>
            </a:xfrm>
            <a:custGeom>
              <a:avLst/>
              <a:gdLst/>
              <a:ahLst/>
              <a:cxnLst/>
              <a:rect l="l" t="t" r="r" b="b"/>
              <a:pathLst>
                <a:path w="507121" h="354936" extrusionOk="0">
                  <a:moveTo>
                    <a:pt x="450775" y="354937"/>
                  </a:moveTo>
                  <a:lnTo>
                    <a:pt x="56347" y="354937"/>
                  </a:lnTo>
                  <a:cubicBezTo>
                    <a:pt x="25525" y="354937"/>
                    <a:pt x="0" y="329894"/>
                    <a:pt x="0" y="298590"/>
                  </a:cubicBezTo>
                  <a:lnTo>
                    <a:pt x="0" y="56347"/>
                  </a:lnTo>
                  <a:cubicBezTo>
                    <a:pt x="0" y="25525"/>
                    <a:pt x="25043" y="0"/>
                    <a:pt x="56347" y="0"/>
                  </a:cubicBezTo>
                  <a:lnTo>
                    <a:pt x="450775" y="0"/>
                  </a:lnTo>
                  <a:cubicBezTo>
                    <a:pt x="481597" y="0"/>
                    <a:pt x="507122" y="25043"/>
                    <a:pt x="507122" y="56347"/>
                  </a:cubicBezTo>
                  <a:lnTo>
                    <a:pt x="507122" y="298590"/>
                  </a:lnTo>
                  <a:cubicBezTo>
                    <a:pt x="507122" y="329412"/>
                    <a:pt x="481597" y="354937"/>
                    <a:pt x="450775" y="354937"/>
                  </a:cubicBezTo>
                  <a:close/>
                  <a:moveTo>
                    <a:pt x="56347" y="4334"/>
                  </a:moveTo>
                  <a:cubicBezTo>
                    <a:pt x="27451" y="4334"/>
                    <a:pt x="4334" y="27933"/>
                    <a:pt x="4334" y="56347"/>
                  </a:cubicBezTo>
                  <a:lnTo>
                    <a:pt x="4334" y="298590"/>
                  </a:lnTo>
                  <a:cubicBezTo>
                    <a:pt x="4334" y="327486"/>
                    <a:pt x="27933" y="350602"/>
                    <a:pt x="56347" y="350602"/>
                  </a:cubicBezTo>
                  <a:lnTo>
                    <a:pt x="450775" y="350602"/>
                  </a:lnTo>
                  <a:cubicBezTo>
                    <a:pt x="479671" y="350602"/>
                    <a:pt x="502787" y="327004"/>
                    <a:pt x="502787" y="298590"/>
                  </a:cubicBezTo>
                  <a:lnTo>
                    <a:pt x="502787" y="56347"/>
                  </a:lnTo>
                  <a:cubicBezTo>
                    <a:pt x="502787" y="27451"/>
                    <a:pt x="479189" y="4334"/>
                    <a:pt x="450775" y="4334"/>
                  </a:cubicBezTo>
                  <a:lnTo>
                    <a:pt x="56347" y="433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0" name="Google Shape;1110;p50"/>
            <p:cNvSpPr/>
            <p:nvPr/>
          </p:nvSpPr>
          <p:spPr>
            <a:xfrm>
              <a:off x="5165593" y="1910629"/>
              <a:ext cx="613476" cy="10164"/>
            </a:xfrm>
            <a:custGeom>
              <a:avLst/>
              <a:gdLst/>
              <a:ahLst/>
              <a:cxnLst/>
              <a:rect l="l" t="t" r="r" b="b"/>
              <a:pathLst>
                <a:path w="406949" h="6742" extrusionOk="0">
                  <a:moveTo>
                    <a:pt x="0" y="0"/>
                  </a:moveTo>
                  <a:lnTo>
                    <a:pt x="406949" y="0"/>
                  </a:lnTo>
                  <a:lnTo>
                    <a:pt x="406949" y="6742"/>
                  </a:lnTo>
                  <a:lnTo>
                    <a:pt x="0" y="67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1" name="Google Shape;1111;p50"/>
            <p:cNvSpPr/>
            <p:nvPr/>
          </p:nvSpPr>
          <p:spPr>
            <a:xfrm>
              <a:off x="5165593" y="1970097"/>
              <a:ext cx="613476" cy="10164"/>
            </a:xfrm>
            <a:custGeom>
              <a:avLst/>
              <a:gdLst/>
              <a:ahLst/>
              <a:cxnLst/>
              <a:rect l="l" t="t" r="r" b="b"/>
              <a:pathLst>
                <a:path w="406949" h="6742" extrusionOk="0">
                  <a:moveTo>
                    <a:pt x="0" y="0"/>
                  </a:moveTo>
                  <a:lnTo>
                    <a:pt x="406949" y="0"/>
                  </a:lnTo>
                  <a:lnTo>
                    <a:pt x="406949" y="6742"/>
                  </a:lnTo>
                  <a:lnTo>
                    <a:pt x="0" y="67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2" name="Google Shape;1112;p50"/>
            <p:cNvSpPr/>
            <p:nvPr/>
          </p:nvSpPr>
          <p:spPr>
            <a:xfrm>
              <a:off x="5165593" y="2029566"/>
              <a:ext cx="613476" cy="10164"/>
            </a:xfrm>
            <a:custGeom>
              <a:avLst/>
              <a:gdLst/>
              <a:ahLst/>
              <a:cxnLst/>
              <a:rect l="l" t="t" r="r" b="b"/>
              <a:pathLst>
                <a:path w="406949" h="6742" extrusionOk="0">
                  <a:moveTo>
                    <a:pt x="0" y="0"/>
                  </a:moveTo>
                  <a:lnTo>
                    <a:pt x="406949" y="0"/>
                  </a:lnTo>
                  <a:lnTo>
                    <a:pt x="406949" y="6743"/>
                  </a:lnTo>
                  <a:lnTo>
                    <a:pt x="0" y="67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3" name="Google Shape;1113;p50"/>
            <p:cNvSpPr/>
            <p:nvPr/>
          </p:nvSpPr>
          <p:spPr>
            <a:xfrm>
              <a:off x="5165593" y="2089761"/>
              <a:ext cx="613476" cy="10164"/>
            </a:xfrm>
            <a:custGeom>
              <a:avLst/>
              <a:gdLst/>
              <a:ahLst/>
              <a:cxnLst/>
              <a:rect l="l" t="t" r="r" b="b"/>
              <a:pathLst>
                <a:path w="406949" h="6742" extrusionOk="0">
                  <a:moveTo>
                    <a:pt x="0" y="0"/>
                  </a:moveTo>
                  <a:lnTo>
                    <a:pt x="406949" y="0"/>
                  </a:lnTo>
                  <a:lnTo>
                    <a:pt x="406949" y="6742"/>
                  </a:lnTo>
                  <a:lnTo>
                    <a:pt x="0" y="67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4" name="Google Shape;1114;p50"/>
            <p:cNvSpPr/>
            <p:nvPr/>
          </p:nvSpPr>
          <p:spPr>
            <a:xfrm>
              <a:off x="5165593" y="2149230"/>
              <a:ext cx="613476" cy="10164"/>
            </a:xfrm>
            <a:custGeom>
              <a:avLst/>
              <a:gdLst/>
              <a:ahLst/>
              <a:cxnLst/>
              <a:rect l="l" t="t" r="r" b="b"/>
              <a:pathLst>
                <a:path w="406949" h="6742" extrusionOk="0">
                  <a:moveTo>
                    <a:pt x="0" y="0"/>
                  </a:moveTo>
                  <a:lnTo>
                    <a:pt x="406949" y="0"/>
                  </a:lnTo>
                  <a:lnTo>
                    <a:pt x="406949" y="6743"/>
                  </a:lnTo>
                  <a:lnTo>
                    <a:pt x="0" y="67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5" name="Google Shape;1115;p50"/>
            <p:cNvSpPr/>
            <p:nvPr/>
          </p:nvSpPr>
          <p:spPr>
            <a:xfrm>
              <a:off x="5165593" y="2209423"/>
              <a:ext cx="613476" cy="10164"/>
            </a:xfrm>
            <a:custGeom>
              <a:avLst/>
              <a:gdLst/>
              <a:ahLst/>
              <a:cxnLst/>
              <a:rect l="l" t="t" r="r" b="b"/>
              <a:pathLst>
                <a:path w="406949" h="6742" extrusionOk="0">
                  <a:moveTo>
                    <a:pt x="0" y="0"/>
                  </a:moveTo>
                  <a:lnTo>
                    <a:pt x="406949" y="0"/>
                  </a:lnTo>
                  <a:lnTo>
                    <a:pt x="406949" y="6742"/>
                  </a:lnTo>
                  <a:lnTo>
                    <a:pt x="0" y="67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6" name="Google Shape;1116;p50"/>
            <p:cNvSpPr/>
            <p:nvPr/>
          </p:nvSpPr>
          <p:spPr>
            <a:xfrm rot="-2700000">
              <a:off x="4976461" y="1688722"/>
              <a:ext cx="284335" cy="284335"/>
            </a:xfrm>
            <a:custGeom>
              <a:avLst/>
              <a:gdLst/>
              <a:ahLst/>
              <a:cxnLst/>
              <a:rect l="l" t="t" r="r" b="b"/>
              <a:pathLst>
                <a:path w="188784" h="188784" extrusionOk="0">
                  <a:moveTo>
                    <a:pt x="188784" y="94392"/>
                  </a:moveTo>
                  <a:cubicBezTo>
                    <a:pt x="188784" y="146523"/>
                    <a:pt x="146524" y="188784"/>
                    <a:pt x="94392" y="188784"/>
                  </a:cubicBezTo>
                  <a:cubicBezTo>
                    <a:pt x="42261" y="188784"/>
                    <a:pt x="0" y="146523"/>
                    <a:pt x="0" y="94392"/>
                  </a:cubicBezTo>
                  <a:cubicBezTo>
                    <a:pt x="0" y="42261"/>
                    <a:pt x="42261" y="0"/>
                    <a:pt x="94392" y="0"/>
                  </a:cubicBezTo>
                  <a:cubicBezTo>
                    <a:pt x="146524" y="0"/>
                    <a:pt x="188784" y="42261"/>
                    <a:pt x="188784" y="9439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7" name="Google Shape;1117;p50"/>
            <p:cNvSpPr/>
            <p:nvPr/>
          </p:nvSpPr>
          <p:spPr>
            <a:xfrm>
              <a:off x="4973407" y="1685807"/>
              <a:ext cx="290402" cy="290402"/>
            </a:xfrm>
            <a:custGeom>
              <a:avLst/>
              <a:gdLst/>
              <a:ahLst/>
              <a:cxnLst/>
              <a:rect l="l" t="t" r="r" b="b"/>
              <a:pathLst>
                <a:path w="192638" h="192638" extrusionOk="0">
                  <a:moveTo>
                    <a:pt x="96319" y="192639"/>
                  </a:moveTo>
                  <a:cubicBezTo>
                    <a:pt x="43344" y="192639"/>
                    <a:pt x="0" y="149295"/>
                    <a:pt x="0" y="96319"/>
                  </a:cubicBezTo>
                  <a:cubicBezTo>
                    <a:pt x="0" y="43344"/>
                    <a:pt x="43344" y="0"/>
                    <a:pt x="96319" y="0"/>
                  </a:cubicBezTo>
                  <a:cubicBezTo>
                    <a:pt x="149295" y="0"/>
                    <a:pt x="192639" y="43344"/>
                    <a:pt x="192639" y="96319"/>
                  </a:cubicBezTo>
                  <a:cubicBezTo>
                    <a:pt x="192639" y="149295"/>
                    <a:pt x="149295" y="192639"/>
                    <a:pt x="96319" y="192639"/>
                  </a:cubicBezTo>
                  <a:close/>
                  <a:moveTo>
                    <a:pt x="96319" y="3853"/>
                  </a:moveTo>
                  <a:cubicBezTo>
                    <a:pt x="45270" y="3853"/>
                    <a:pt x="3853" y="45270"/>
                    <a:pt x="3853" y="96319"/>
                  </a:cubicBezTo>
                  <a:cubicBezTo>
                    <a:pt x="3853" y="147369"/>
                    <a:pt x="45270" y="188786"/>
                    <a:pt x="96319" y="188786"/>
                  </a:cubicBezTo>
                  <a:cubicBezTo>
                    <a:pt x="147369" y="188786"/>
                    <a:pt x="188786" y="147369"/>
                    <a:pt x="188786" y="96319"/>
                  </a:cubicBezTo>
                  <a:cubicBezTo>
                    <a:pt x="188786" y="45270"/>
                    <a:pt x="147369" y="3853"/>
                    <a:pt x="96319" y="38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8" name="Google Shape;1118;p50"/>
            <p:cNvSpPr/>
            <p:nvPr/>
          </p:nvSpPr>
          <p:spPr>
            <a:xfrm>
              <a:off x="5116276" y="1705390"/>
              <a:ext cx="114709" cy="127776"/>
            </a:xfrm>
            <a:custGeom>
              <a:avLst/>
              <a:gdLst/>
              <a:ahLst/>
              <a:cxnLst/>
              <a:rect l="l" t="t" r="r" b="b"/>
              <a:pathLst>
                <a:path w="76092" h="84760" extrusionOk="0">
                  <a:moveTo>
                    <a:pt x="0" y="0"/>
                  </a:moveTo>
                  <a:lnTo>
                    <a:pt x="3371" y="84761"/>
                  </a:lnTo>
                  <a:lnTo>
                    <a:pt x="76092" y="45270"/>
                  </a:lnTo>
                  <a:cubicBezTo>
                    <a:pt x="76092" y="45270"/>
                    <a:pt x="52976" y="5297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19" name="Google Shape;1119;p50"/>
            <p:cNvSpPr/>
            <p:nvPr/>
          </p:nvSpPr>
          <p:spPr>
            <a:xfrm>
              <a:off x="5332259" y="3180570"/>
              <a:ext cx="289836" cy="1420956"/>
            </a:xfrm>
            <a:custGeom>
              <a:avLst/>
              <a:gdLst/>
              <a:ahLst/>
              <a:cxnLst/>
              <a:rect l="l" t="t" r="r" b="b"/>
              <a:pathLst>
                <a:path w="192263" h="942591" extrusionOk="0">
                  <a:moveTo>
                    <a:pt x="65587" y="907917"/>
                  </a:moveTo>
                  <a:cubicBezTo>
                    <a:pt x="65587" y="907917"/>
                    <a:pt x="157091" y="677714"/>
                    <a:pt x="183579" y="492780"/>
                  </a:cubicBezTo>
                  <a:cubicBezTo>
                    <a:pt x="210066" y="307366"/>
                    <a:pt x="170575" y="-6636"/>
                    <a:pt x="137345" y="107"/>
                  </a:cubicBezTo>
                  <a:cubicBezTo>
                    <a:pt x="104115" y="6849"/>
                    <a:pt x="24652" y="225013"/>
                    <a:pt x="4906" y="492780"/>
                  </a:cubicBezTo>
                  <a:cubicBezTo>
                    <a:pt x="-14839" y="760548"/>
                    <a:pt x="31394" y="942592"/>
                    <a:pt x="31394" y="942592"/>
                  </a:cubicBezTo>
                  <a:lnTo>
                    <a:pt x="65587" y="9079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5414346" y="3614202"/>
              <a:ext cx="660157" cy="1007188"/>
            </a:xfrm>
            <a:custGeom>
              <a:avLst/>
              <a:gdLst/>
              <a:ahLst/>
              <a:cxnLst/>
              <a:rect l="l" t="t" r="r" b="b"/>
              <a:pathLst>
                <a:path w="437915" h="668118" extrusionOk="0">
                  <a:moveTo>
                    <a:pt x="23117" y="664748"/>
                  </a:moveTo>
                  <a:cubicBezTo>
                    <a:pt x="23117" y="664748"/>
                    <a:pt x="175301" y="549164"/>
                    <a:pt x="307741" y="317516"/>
                  </a:cubicBezTo>
                  <a:cubicBezTo>
                    <a:pt x="440180" y="85868"/>
                    <a:pt x="449812" y="6405"/>
                    <a:pt x="430066" y="144"/>
                  </a:cubicBezTo>
                  <a:cubicBezTo>
                    <a:pt x="410321" y="-6598"/>
                    <a:pt x="165188" y="225050"/>
                    <a:pt x="86206" y="420096"/>
                  </a:cubicBezTo>
                  <a:cubicBezTo>
                    <a:pt x="7224" y="615143"/>
                    <a:pt x="0" y="668119"/>
                    <a:pt x="0" y="668119"/>
                  </a:cubicBezTo>
                  <a:lnTo>
                    <a:pt x="23117" y="6647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4874325" y="3570755"/>
              <a:ext cx="505026" cy="1030354"/>
            </a:xfrm>
            <a:custGeom>
              <a:avLst/>
              <a:gdLst/>
              <a:ahLst/>
              <a:cxnLst/>
              <a:rect l="l" t="t" r="r" b="b"/>
              <a:pathLst>
                <a:path w="335009" h="683485" extrusionOk="0">
                  <a:moveTo>
                    <a:pt x="335009" y="683485"/>
                  </a:moveTo>
                  <a:cubicBezTo>
                    <a:pt x="335009" y="683485"/>
                    <a:pt x="258917" y="336254"/>
                    <a:pt x="176082" y="184069"/>
                  </a:cubicBezTo>
                  <a:cubicBezTo>
                    <a:pt x="93247" y="31885"/>
                    <a:pt x="7523" y="-17720"/>
                    <a:pt x="781" y="5397"/>
                  </a:cubicBezTo>
                  <a:cubicBezTo>
                    <a:pt x="-5961" y="28514"/>
                    <a:pt x="30640" y="230302"/>
                    <a:pt x="123106" y="402233"/>
                  </a:cubicBezTo>
                  <a:cubicBezTo>
                    <a:pt x="215573" y="574163"/>
                    <a:pt x="311893" y="673372"/>
                    <a:pt x="311893" y="673372"/>
                  </a:cubicBezTo>
                  <a:lnTo>
                    <a:pt x="335009" y="68348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5015470" y="4495572"/>
              <a:ext cx="792799" cy="728184"/>
            </a:xfrm>
            <a:custGeom>
              <a:avLst/>
              <a:gdLst/>
              <a:ahLst/>
              <a:cxnLst/>
              <a:rect l="l" t="t" r="r" b="b"/>
              <a:pathLst>
                <a:path w="525903" h="483041" extrusionOk="0">
                  <a:moveTo>
                    <a:pt x="525904" y="0"/>
                  </a:moveTo>
                  <a:lnTo>
                    <a:pt x="507122" y="69350"/>
                  </a:lnTo>
                  <a:lnTo>
                    <a:pt x="496527" y="109323"/>
                  </a:lnTo>
                  <a:lnTo>
                    <a:pt x="487858" y="142071"/>
                  </a:lnTo>
                  <a:lnTo>
                    <a:pt x="477263" y="182044"/>
                  </a:lnTo>
                  <a:lnTo>
                    <a:pt x="396836" y="479671"/>
                  </a:lnTo>
                  <a:lnTo>
                    <a:pt x="125697" y="483042"/>
                  </a:lnTo>
                  <a:lnTo>
                    <a:pt x="46715" y="182044"/>
                  </a:lnTo>
                  <a:lnTo>
                    <a:pt x="36602" y="142071"/>
                  </a:lnTo>
                  <a:lnTo>
                    <a:pt x="27933" y="109323"/>
                  </a:lnTo>
                  <a:lnTo>
                    <a:pt x="17338" y="69350"/>
                  </a:lnTo>
                  <a:lnTo>
                    <a:pt x="0" y="337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5041579" y="4600005"/>
              <a:ext cx="738349" cy="60258"/>
            </a:xfrm>
            <a:custGeom>
              <a:avLst/>
              <a:gdLst/>
              <a:ahLst/>
              <a:cxnLst/>
              <a:rect l="l" t="t" r="r" b="b"/>
              <a:pathLst>
                <a:path w="489784" h="39972" extrusionOk="0">
                  <a:moveTo>
                    <a:pt x="489784" y="0"/>
                  </a:moveTo>
                  <a:lnTo>
                    <a:pt x="479189" y="39972"/>
                  </a:lnTo>
                  <a:lnTo>
                    <a:pt x="10595" y="39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5070588" y="4709515"/>
              <a:ext cx="680268" cy="60258"/>
            </a:xfrm>
            <a:custGeom>
              <a:avLst/>
              <a:gdLst/>
              <a:ahLst/>
              <a:cxnLst/>
              <a:rect l="l" t="t" r="r" b="b"/>
              <a:pathLst>
                <a:path w="451256" h="39972" extrusionOk="0">
                  <a:moveTo>
                    <a:pt x="451256" y="0"/>
                  </a:moveTo>
                  <a:lnTo>
                    <a:pt x="440661" y="39972"/>
                  </a:lnTo>
                  <a:lnTo>
                    <a:pt x="10113" y="3997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4932795" y="3642702"/>
              <a:ext cx="387687" cy="858140"/>
            </a:xfrm>
            <a:custGeom>
              <a:avLst/>
              <a:gdLst/>
              <a:ahLst/>
              <a:cxnLst/>
              <a:rect l="l" t="t" r="r" b="b"/>
              <a:pathLst>
                <a:path w="257172" h="569247" extrusionOk="0">
                  <a:moveTo>
                    <a:pt x="253802" y="569248"/>
                  </a:moveTo>
                  <a:lnTo>
                    <a:pt x="0" y="1445"/>
                  </a:lnTo>
                  <a:lnTo>
                    <a:pt x="3853" y="0"/>
                  </a:lnTo>
                  <a:lnTo>
                    <a:pt x="257173" y="5673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6" name="Google Shape;1126;p50"/>
            <p:cNvSpPr/>
            <p:nvPr/>
          </p:nvSpPr>
          <p:spPr>
            <a:xfrm rot="-5084706">
              <a:off x="4866077" y="3886720"/>
              <a:ext cx="1221910" cy="5783"/>
            </a:xfrm>
            <a:custGeom>
              <a:avLst/>
              <a:gdLst/>
              <a:ahLst/>
              <a:cxnLst/>
              <a:rect l="l" t="t" r="r" b="b"/>
              <a:pathLst>
                <a:path w="813896" h="3852" extrusionOk="0">
                  <a:moveTo>
                    <a:pt x="0" y="0"/>
                  </a:moveTo>
                  <a:lnTo>
                    <a:pt x="813897" y="0"/>
                  </a:lnTo>
                  <a:lnTo>
                    <a:pt x="813897" y="3853"/>
                  </a:lnTo>
                  <a:lnTo>
                    <a:pt x="0" y="38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7" name="Google Shape;1127;p50"/>
            <p:cNvSpPr/>
            <p:nvPr/>
          </p:nvSpPr>
          <p:spPr>
            <a:xfrm rot="-3496053">
              <a:off x="5292152" y="4089801"/>
              <a:ext cx="951219" cy="5786"/>
            </a:xfrm>
            <a:custGeom>
              <a:avLst/>
              <a:gdLst/>
              <a:ahLst/>
              <a:cxnLst/>
              <a:rect l="l" t="t" r="r" b="b"/>
              <a:pathLst>
                <a:path w="633287" h="3852" extrusionOk="0">
                  <a:moveTo>
                    <a:pt x="0" y="0"/>
                  </a:moveTo>
                  <a:lnTo>
                    <a:pt x="633288" y="0"/>
                  </a:lnTo>
                  <a:lnTo>
                    <a:pt x="633288" y="3853"/>
                  </a:lnTo>
                  <a:lnTo>
                    <a:pt x="0" y="38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8729405" y="5111253"/>
              <a:ext cx="177871" cy="105997"/>
            </a:xfrm>
            <a:custGeom>
              <a:avLst/>
              <a:gdLst/>
              <a:ahLst/>
              <a:cxnLst/>
              <a:rect l="l" t="t" r="r" b="b"/>
              <a:pathLst>
                <a:path w="117991" h="70313" extrusionOk="0">
                  <a:moveTo>
                    <a:pt x="33712" y="70313"/>
                  </a:moveTo>
                  <a:lnTo>
                    <a:pt x="117991" y="0"/>
                  </a:lnTo>
                  <a:lnTo>
                    <a:pt x="0" y="288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8780170" y="4995217"/>
              <a:ext cx="113255" cy="209090"/>
            </a:xfrm>
            <a:custGeom>
              <a:avLst/>
              <a:gdLst/>
              <a:ahLst/>
              <a:cxnLst/>
              <a:rect l="l" t="t" r="r" b="b"/>
              <a:pathLst>
                <a:path w="75128" h="138700" extrusionOk="0">
                  <a:moveTo>
                    <a:pt x="75129" y="0"/>
                  </a:moveTo>
                  <a:lnTo>
                    <a:pt x="73203" y="77537"/>
                  </a:lnTo>
                  <a:lnTo>
                    <a:pt x="1445" y="138700"/>
                  </a:lnTo>
                  <a:lnTo>
                    <a:pt x="0" y="6308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7854779" y="5090222"/>
              <a:ext cx="926384" cy="127051"/>
            </a:xfrm>
            <a:custGeom>
              <a:avLst/>
              <a:gdLst/>
              <a:ahLst/>
              <a:cxnLst/>
              <a:rect l="l" t="t" r="r" b="b"/>
              <a:pathLst>
                <a:path w="614517" h="84279" extrusionOk="0">
                  <a:moveTo>
                    <a:pt x="0" y="0"/>
                  </a:moveTo>
                  <a:lnTo>
                    <a:pt x="614517" y="0"/>
                  </a:lnTo>
                  <a:lnTo>
                    <a:pt x="614517" y="84279"/>
                  </a:lnTo>
                  <a:lnTo>
                    <a:pt x="0" y="8427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7854779" y="4979987"/>
              <a:ext cx="1057792" cy="110352"/>
            </a:xfrm>
            <a:custGeom>
              <a:avLst/>
              <a:gdLst/>
              <a:ahLst/>
              <a:cxnLst/>
              <a:rect l="l" t="t" r="r" b="b"/>
              <a:pathLst>
                <a:path w="701686" h="73202" extrusionOk="0">
                  <a:moveTo>
                    <a:pt x="0" y="73202"/>
                  </a:moveTo>
                  <a:lnTo>
                    <a:pt x="120399" y="8669"/>
                  </a:lnTo>
                  <a:lnTo>
                    <a:pt x="701686" y="0"/>
                  </a:lnTo>
                  <a:lnTo>
                    <a:pt x="614517" y="732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7854779" y="5087320"/>
              <a:ext cx="926384" cy="5807"/>
            </a:xfrm>
            <a:custGeom>
              <a:avLst/>
              <a:gdLst/>
              <a:ahLst/>
              <a:cxnLst/>
              <a:rect l="l" t="t" r="r" b="b"/>
              <a:pathLst>
                <a:path w="614517" h="3852" extrusionOk="0">
                  <a:moveTo>
                    <a:pt x="0" y="0"/>
                  </a:moveTo>
                  <a:lnTo>
                    <a:pt x="614517" y="0"/>
                  </a:lnTo>
                  <a:lnTo>
                    <a:pt x="614517" y="3853"/>
                  </a:lnTo>
                  <a:lnTo>
                    <a:pt x="0" y="38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7811991" y="4967658"/>
              <a:ext cx="926384" cy="97283"/>
            </a:xfrm>
            <a:custGeom>
              <a:avLst/>
              <a:gdLst/>
              <a:ahLst/>
              <a:cxnLst/>
              <a:rect l="l" t="t" r="r" b="b"/>
              <a:pathLst>
                <a:path w="614517" h="64533" extrusionOk="0">
                  <a:moveTo>
                    <a:pt x="0" y="0"/>
                  </a:moveTo>
                  <a:lnTo>
                    <a:pt x="614517" y="0"/>
                  </a:lnTo>
                  <a:lnTo>
                    <a:pt x="614517" y="64534"/>
                  </a:lnTo>
                  <a:lnTo>
                    <a:pt x="0" y="6453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8738108" y="4958955"/>
              <a:ext cx="151734" cy="105997"/>
            </a:xfrm>
            <a:custGeom>
              <a:avLst/>
              <a:gdLst/>
              <a:ahLst/>
              <a:cxnLst/>
              <a:rect l="l" t="t" r="r" b="b"/>
              <a:pathLst>
                <a:path w="100653" h="70313" extrusionOk="0">
                  <a:moveTo>
                    <a:pt x="0" y="70313"/>
                  </a:moveTo>
                  <a:lnTo>
                    <a:pt x="100653" y="0"/>
                  </a:lnTo>
                  <a:lnTo>
                    <a:pt x="0" y="57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7811991" y="4861775"/>
              <a:ext cx="1078845" cy="105997"/>
            </a:xfrm>
            <a:custGeom>
              <a:avLst/>
              <a:gdLst/>
              <a:ahLst/>
              <a:cxnLst/>
              <a:rect l="l" t="t" r="r" b="b"/>
              <a:pathLst>
                <a:path w="715652" h="70313" extrusionOk="0">
                  <a:moveTo>
                    <a:pt x="0" y="70313"/>
                  </a:moveTo>
                  <a:lnTo>
                    <a:pt x="126660" y="0"/>
                  </a:lnTo>
                  <a:lnTo>
                    <a:pt x="715653" y="5779"/>
                  </a:lnTo>
                  <a:lnTo>
                    <a:pt x="615000" y="703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8738108" y="4884982"/>
              <a:ext cx="130681" cy="161899"/>
            </a:xfrm>
            <a:custGeom>
              <a:avLst/>
              <a:gdLst/>
              <a:ahLst/>
              <a:cxnLst/>
              <a:rect l="l" t="t" r="r" b="b"/>
              <a:pathLst>
                <a:path w="86687" h="107396" extrusionOk="0">
                  <a:moveTo>
                    <a:pt x="0" y="54902"/>
                  </a:moveTo>
                  <a:lnTo>
                    <a:pt x="0" y="107396"/>
                  </a:lnTo>
                  <a:lnTo>
                    <a:pt x="86687" y="50086"/>
                  </a:lnTo>
                  <a:lnTo>
                    <a:pt x="857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7" name="Google Shape;1137;p50"/>
            <p:cNvSpPr/>
            <p:nvPr/>
          </p:nvSpPr>
          <p:spPr>
            <a:xfrm>
              <a:off x="7811991" y="4964756"/>
              <a:ext cx="926384" cy="5807"/>
            </a:xfrm>
            <a:custGeom>
              <a:avLst/>
              <a:gdLst/>
              <a:ahLst/>
              <a:cxnLst/>
              <a:rect l="l" t="t" r="r" b="b"/>
              <a:pathLst>
                <a:path w="614517" h="3852" extrusionOk="0">
                  <a:moveTo>
                    <a:pt x="0" y="0"/>
                  </a:moveTo>
                  <a:lnTo>
                    <a:pt x="614517" y="0"/>
                  </a:lnTo>
                  <a:lnTo>
                    <a:pt x="614517" y="3853"/>
                  </a:lnTo>
                  <a:lnTo>
                    <a:pt x="0" y="38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8" name="Google Shape;1138;p50"/>
            <p:cNvSpPr/>
            <p:nvPr/>
          </p:nvSpPr>
          <p:spPr>
            <a:xfrm>
              <a:off x="7934555" y="4760242"/>
              <a:ext cx="926384" cy="160446"/>
            </a:xfrm>
            <a:custGeom>
              <a:avLst/>
              <a:gdLst/>
              <a:ahLst/>
              <a:cxnLst/>
              <a:rect l="l" t="t" r="r" b="b"/>
              <a:pathLst>
                <a:path w="614517" h="106432" extrusionOk="0">
                  <a:moveTo>
                    <a:pt x="0" y="0"/>
                  </a:moveTo>
                  <a:lnTo>
                    <a:pt x="614517" y="0"/>
                  </a:lnTo>
                  <a:lnTo>
                    <a:pt x="614517" y="106433"/>
                  </a:lnTo>
                  <a:lnTo>
                    <a:pt x="0" y="10643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8822234" y="4803030"/>
              <a:ext cx="182227" cy="118339"/>
            </a:xfrm>
            <a:custGeom>
              <a:avLst/>
              <a:gdLst/>
              <a:ahLst/>
              <a:cxnLst/>
              <a:rect l="l" t="t" r="r" b="b"/>
              <a:pathLst>
                <a:path w="120880" h="78500" extrusionOk="0">
                  <a:moveTo>
                    <a:pt x="25524" y="78500"/>
                  </a:moveTo>
                  <a:lnTo>
                    <a:pt x="120881" y="0"/>
                  </a:lnTo>
                  <a:lnTo>
                    <a:pt x="0" y="288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7934555" y="4655083"/>
              <a:ext cx="1057792" cy="105270"/>
            </a:xfrm>
            <a:custGeom>
              <a:avLst/>
              <a:gdLst/>
              <a:ahLst/>
              <a:cxnLst/>
              <a:rect l="l" t="t" r="r" b="b"/>
              <a:pathLst>
                <a:path w="701686" h="69831" extrusionOk="0">
                  <a:moveTo>
                    <a:pt x="0" y="69832"/>
                  </a:moveTo>
                  <a:lnTo>
                    <a:pt x="140626" y="2408"/>
                  </a:lnTo>
                  <a:lnTo>
                    <a:pt x="701686" y="0"/>
                  </a:lnTo>
                  <a:lnTo>
                    <a:pt x="614999" y="6983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1" name="Google Shape;1141;p50"/>
            <p:cNvSpPr/>
            <p:nvPr/>
          </p:nvSpPr>
          <p:spPr>
            <a:xfrm>
              <a:off x="8860672" y="4667413"/>
              <a:ext cx="114709" cy="234499"/>
            </a:xfrm>
            <a:custGeom>
              <a:avLst/>
              <a:gdLst/>
              <a:ahLst/>
              <a:cxnLst/>
              <a:rect l="l" t="t" r="r" b="b"/>
              <a:pathLst>
                <a:path w="76092" h="155555" extrusionOk="0">
                  <a:moveTo>
                    <a:pt x="76093" y="0"/>
                  </a:moveTo>
                  <a:lnTo>
                    <a:pt x="0" y="61644"/>
                  </a:lnTo>
                  <a:lnTo>
                    <a:pt x="964" y="155556"/>
                  </a:lnTo>
                  <a:lnTo>
                    <a:pt x="75611" y="9535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2" name="Google Shape;1142;p50"/>
            <p:cNvSpPr/>
            <p:nvPr/>
          </p:nvSpPr>
          <p:spPr>
            <a:xfrm>
              <a:off x="7934555" y="4757341"/>
              <a:ext cx="926384" cy="5807"/>
            </a:xfrm>
            <a:custGeom>
              <a:avLst/>
              <a:gdLst/>
              <a:ahLst/>
              <a:cxnLst/>
              <a:rect l="l" t="t" r="r" b="b"/>
              <a:pathLst>
                <a:path w="614517" h="3852" extrusionOk="0">
                  <a:moveTo>
                    <a:pt x="0" y="0"/>
                  </a:moveTo>
                  <a:lnTo>
                    <a:pt x="614517" y="0"/>
                  </a:lnTo>
                  <a:lnTo>
                    <a:pt x="614517" y="3853"/>
                  </a:lnTo>
                  <a:lnTo>
                    <a:pt x="0" y="38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8800438" y="2778003"/>
              <a:ext cx="91780" cy="158672"/>
            </a:xfrm>
            <a:custGeom>
              <a:avLst/>
              <a:gdLst/>
              <a:ahLst/>
              <a:cxnLst/>
              <a:rect l="l" t="t" r="r" b="b"/>
              <a:pathLst>
                <a:path w="60882" h="105255" extrusionOk="0">
                  <a:moveTo>
                    <a:pt x="37565" y="0"/>
                  </a:moveTo>
                  <a:cubicBezTo>
                    <a:pt x="37565" y="0"/>
                    <a:pt x="75129" y="80908"/>
                    <a:pt x="54902" y="97764"/>
                  </a:cubicBezTo>
                  <a:cubicBezTo>
                    <a:pt x="34675" y="114620"/>
                    <a:pt x="24080" y="97764"/>
                    <a:pt x="24080" y="97764"/>
                  </a:cubicBezTo>
                  <a:lnTo>
                    <a:pt x="0" y="15893"/>
                  </a:lnTo>
                  <a:lnTo>
                    <a:pt x="375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8539357" y="2426829"/>
              <a:ext cx="344443" cy="375509"/>
            </a:xfrm>
            <a:custGeom>
              <a:avLst/>
              <a:gdLst/>
              <a:ahLst/>
              <a:cxnLst/>
              <a:rect l="l" t="t" r="r" b="b"/>
              <a:pathLst>
                <a:path w="228486" h="249094" extrusionOk="0">
                  <a:moveTo>
                    <a:pt x="0" y="109"/>
                  </a:moveTo>
                  <a:cubicBezTo>
                    <a:pt x="0" y="109"/>
                    <a:pt x="64534" y="-3263"/>
                    <a:pt x="129550" y="27560"/>
                  </a:cubicBezTo>
                  <a:cubicBezTo>
                    <a:pt x="194084" y="58382"/>
                    <a:pt x="231648" y="187931"/>
                    <a:pt x="228277" y="211530"/>
                  </a:cubicBezTo>
                  <a:cubicBezTo>
                    <a:pt x="224905" y="235610"/>
                    <a:pt x="173856" y="249094"/>
                    <a:pt x="173856" y="249094"/>
                  </a:cubicBezTo>
                  <a:lnTo>
                    <a:pt x="0" y="10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8325988" y="2414585"/>
              <a:ext cx="532971" cy="1163835"/>
            </a:xfrm>
            <a:custGeom>
              <a:avLst/>
              <a:gdLst/>
              <a:ahLst/>
              <a:cxnLst/>
              <a:rect l="l" t="t" r="r" b="b"/>
              <a:pathLst>
                <a:path w="353546" h="772030" extrusionOk="0">
                  <a:moveTo>
                    <a:pt x="105569" y="52"/>
                  </a:moveTo>
                  <a:cubicBezTo>
                    <a:pt x="105569" y="52"/>
                    <a:pt x="180698" y="-3319"/>
                    <a:pt x="241862" y="44359"/>
                  </a:cubicBezTo>
                  <a:cubicBezTo>
                    <a:pt x="303024" y="92037"/>
                    <a:pt x="343960" y="262522"/>
                    <a:pt x="350702" y="354507"/>
                  </a:cubicBezTo>
                  <a:cubicBezTo>
                    <a:pt x="357445" y="446492"/>
                    <a:pt x="357445" y="644428"/>
                    <a:pt x="289539" y="698849"/>
                  </a:cubicBezTo>
                  <a:cubicBezTo>
                    <a:pt x="221153" y="753269"/>
                    <a:pt x="63189" y="783128"/>
                    <a:pt x="11177" y="768199"/>
                  </a:cubicBezTo>
                  <a:cubicBezTo>
                    <a:pt x="-40836" y="753269"/>
                    <a:pt x="105569" y="52"/>
                    <a:pt x="105569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5799045" y="4717993"/>
              <a:ext cx="939851" cy="436358"/>
            </a:xfrm>
            <a:custGeom>
              <a:avLst/>
              <a:gdLst/>
              <a:ahLst/>
              <a:cxnLst/>
              <a:rect l="l" t="t" r="r" b="b"/>
              <a:pathLst>
                <a:path w="623450" h="289458" extrusionOk="0">
                  <a:moveTo>
                    <a:pt x="623450" y="5779"/>
                  </a:moveTo>
                  <a:lnTo>
                    <a:pt x="602742" y="168559"/>
                  </a:lnTo>
                  <a:lnTo>
                    <a:pt x="589257" y="274510"/>
                  </a:lnTo>
                  <a:lnTo>
                    <a:pt x="537245" y="278363"/>
                  </a:lnTo>
                  <a:cubicBezTo>
                    <a:pt x="537245" y="278363"/>
                    <a:pt x="11341" y="300517"/>
                    <a:pt x="264" y="282216"/>
                  </a:cubicBezTo>
                  <a:cubicBezTo>
                    <a:pt x="-5515" y="272102"/>
                    <a:pt x="84544" y="243688"/>
                    <a:pt x="168823" y="220090"/>
                  </a:cubicBezTo>
                  <a:cubicBezTo>
                    <a:pt x="168823" y="220090"/>
                    <a:pt x="168823" y="220090"/>
                    <a:pt x="168823" y="220090"/>
                  </a:cubicBezTo>
                  <a:cubicBezTo>
                    <a:pt x="240581" y="199863"/>
                    <a:pt x="308004" y="182525"/>
                    <a:pt x="308004" y="182525"/>
                  </a:cubicBezTo>
                  <a:lnTo>
                    <a:pt x="321008" y="137737"/>
                  </a:lnTo>
                  <a:lnTo>
                    <a:pt x="360980" y="0"/>
                  </a:lnTo>
                  <a:lnTo>
                    <a:pt x="623450" y="5779"/>
                  </a:ln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5799002" y="4925409"/>
              <a:ext cx="908674" cy="228719"/>
            </a:xfrm>
            <a:custGeom>
              <a:avLst/>
              <a:gdLst/>
              <a:ahLst/>
              <a:cxnLst/>
              <a:rect l="l" t="t" r="r" b="b"/>
              <a:pathLst>
                <a:path w="602769" h="151721" extrusionOk="0">
                  <a:moveTo>
                    <a:pt x="602770" y="30822"/>
                  </a:moveTo>
                  <a:lnTo>
                    <a:pt x="592657" y="111249"/>
                  </a:lnTo>
                  <a:lnTo>
                    <a:pt x="589285" y="136774"/>
                  </a:lnTo>
                  <a:lnTo>
                    <a:pt x="537273" y="140626"/>
                  </a:lnTo>
                  <a:cubicBezTo>
                    <a:pt x="537273" y="140626"/>
                    <a:pt x="11369" y="162780"/>
                    <a:pt x="292" y="144479"/>
                  </a:cubicBezTo>
                  <a:cubicBezTo>
                    <a:pt x="-1634" y="141108"/>
                    <a:pt x="6072" y="136292"/>
                    <a:pt x="20038" y="130513"/>
                  </a:cubicBezTo>
                  <a:cubicBezTo>
                    <a:pt x="50378" y="117510"/>
                    <a:pt x="111060" y="98727"/>
                    <a:pt x="168851" y="82353"/>
                  </a:cubicBezTo>
                  <a:cubicBezTo>
                    <a:pt x="168851" y="82353"/>
                    <a:pt x="168851" y="82353"/>
                    <a:pt x="168851" y="82353"/>
                  </a:cubicBezTo>
                  <a:cubicBezTo>
                    <a:pt x="240609" y="62126"/>
                    <a:pt x="308033" y="44789"/>
                    <a:pt x="308033" y="44789"/>
                  </a:cubicBezTo>
                  <a:lnTo>
                    <a:pt x="321036" y="0"/>
                  </a:lnTo>
                  <a:cubicBezTo>
                    <a:pt x="352821" y="1445"/>
                    <a:pt x="354266" y="42862"/>
                    <a:pt x="354266" y="42862"/>
                  </a:cubicBezTo>
                  <a:lnTo>
                    <a:pt x="602770" y="3082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5799002" y="5092211"/>
              <a:ext cx="893429" cy="61012"/>
            </a:xfrm>
            <a:custGeom>
              <a:avLst/>
              <a:gdLst/>
              <a:ahLst/>
              <a:cxnLst/>
              <a:rect l="l" t="t" r="r" b="b"/>
              <a:pathLst>
                <a:path w="592656" h="40472" extrusionOk="0">
                  <a:moveTo>
                    <a:pt x="592657" y="0"/>
                  </a:moveTo>
                  <a:lnTo>
                    <a:pt x="589285" y="25525"/>
                  </a:lnTo>
                  <a:lnTo>
                    <a:pt x="537273" y="29377"/>
                  </a:lnTo>
                  <a:cubicBezTo>
                    <a:pt x="537273" y="29377"/>
                    <a:pt x="11369" y="51531"/>
                    <a:pt x="292" y="33230"/>
                  </a:cubicBezTo>
                  <a:cubicBezTo>
                    <a:pt x="-1634" y="29859"/>
                    <a:pt x="6072" y="25043"/>
                    <a:pt x="20038" y="19264"/>
                  </a:cubicBezTo>
                  <a:lnTo>
                    <a:pt x="5926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49" name="Google Shape;1149;p50"/>
            <p:cNvSpPr/>
            <p:nvPr/>
          </p:nvSpPr>
          <p:spPr>
            <a:xfrm rot="-3051876">
              <a:off x="6285407" y="4980686"/>
              <a:ext cx="5798" cy="73213"/>
            </a:xfrm>
            <a:custGeom>
              <a:avLst/>
              <a:gdLst/>
              <a:ahLst/>
              <a:cxnLst/>
              <a:rect l="l" t="t" r="r" b="b"/>
              <a:pathLst>
                <a:path w="3852" h="48641" extrusionOk="0">
                  <a:moveTo>
                    <a:pt x="0" y="0"/>
                  </a:moveTo>
                  <a:lnTo>
                    <a:pt x="3853" y="0"/>
                  </a:lnTo>
                  <a:lnTo>
                    <a:pt x="3853" y="48641"/>
                  </a:lnTo>
                  <a:lnTo>
                    <a:pt x="0" y="4864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0" name="Google Shape;1150;p50"/>
            <p:cNvSpPr/>
            <p:nvPr/>
          </p:nvSpPr>
          <p:spPr>
            <a:xfrm rot="-2736356">
              <a:off x="6205551" y="5002348"/>
              <a:ext cx="5795" cy="65206"/>
            </a:xfrm>
            <a:custGeom>
              <a:avLst/>
              <a:gdLst/>
              <a:ahLst/>
              <a:cxnLst/>
              <a:rect l="l" t="t" r="r" b="b"/>
              <a:pathLst>
                <a:path w="3852" h="43342" extrusionOk="0">
                  <a:moveTo>
                    <a:pt x="0" y="0"/>
                  </a:moveTo>
                  <a:lnTo>
                    <a:pt x="3853" y="0"/>
                  </a:lnTo>
                  <a:lnTo>
                    <a:pt x="3853" y="43342"/>
                  </a:lnTo>
                  <a:lnTo>
                    <a:pt x="0" y="433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1" name="Google Shape;1151;p50"/>
            <p:cNvSpPr/>
            <p:nvPr/>
          </p:nvSpPr>
          <p:spPr>
            <a:xfrm rot="-2470083">
              <a:off x="6117384" y="5027524"/>
              <a:ext cx="5808" cy="58086"/>
            </a:xfrm>
            <a:custGeom>
              <a:avLst/>
              <a:gdLst/>
              <a:ahLst/>
              <a:cxnLst/>
              <a:rect l="l" t="t" r="r" b="b"/>
              <a:pathLst>
                <a:path w="3852" h="38525" extrusionOk="0">
                  <a:moveTo>
                    <a:pt x="0" y="0"/>
                  </a:moveTo>
                  <a:lnTo>
                    <a:pt x="3852" y="0"/>
                  </a:lnTo>
                  <a:lnTo>
                    <a:pt x="3852" y="38525"/>
                  </a:lnTo>
                  <a:lnTo>
                    <a:pt x="0" y="3852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6487287" y="4788340"/>
              <a:ext cx="887578" cy="395054"/>
            </a:xfrm>
            <a:custGeom>
              <a:avLst/>
              <a:gdLst/>
              <a:ahLst/>
              <a:cxnLst/>
              <a:rect l="l" t="t" r="r" b="b"/>
              <a:pathLst>
                <a:path w="588775" h="262059" extrusionOk="0">
                  <a:moveTo>
                    <a:pt x="588776" y="0"/>
                  </a:moveTo>
                  <a:lnTo>
                    <a:pt x="588776" y="248022"/>
                  </a:lnTo>
                  <a:cubicBezTo>
                    <a:pt x="588776" y="248022"/>
                    <a:pt x="11341" y="274029"/>
                    <a:pt x="264" y="255246"/>
                  </a:cubicBezTo>
                  <a:cubicBezTo>
                    <a:pt x="-5515" y="245133"/>
                    <a:pt x="84544" y="216719"/>
                    <a:pt x="168823" y="193120"/>
                  </a:cubicBezTo>
                  <a:cubicBezTo>
                    <a:pt x="168823" y="193120"/>
                    <a:pt x="168823" y="193120"/>
                    <a:pt x="168823" y="193120"/>
                  </a:cubicBezTo>
                  <a:cubicBezTo>
                    <a:pt x="240581" y="172893"/>
                    <a:pt x="308005" y="155556"/>
                    <a:pt x="308005" y="155556"/>
                  </a:cubicBezTo>
                  <a:lnTo>
                    <a:pt x="311376" y="111249"/>
                  </a:lnTo>
                  <a:lnTo>
                    <a:pt x="319081" y="7706"/>
                  </a:lnTo>
                  <a:lnTo>
                    <a:pt x="588776" y="0"/>
                  </a:ln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7312270" y="2827319"/>
              <a:ext cx="246841" cy="267170"/>
            </a:xfrm>
            <a:custGeom>
              <a:avLst/>
              <a:gdLst/>
              <a:ahLst/>
              <a:cxnLst/>
              <a:rect l="l" t="t" r="r" b="b"/>
              <a:pathLst>
                <a:path w="163742" h="177227" extrusionOk="0">
                  <a:moveTo>
                    <a:pt x="24080" y="0"/>
                  </a:moveTo>
                  <a:lnTo>
                    <a:pt x="0" y="177228"/>
                  </a:lnTo>
                  <a:lnTo>
                    <a:pt x="146406" y="170004"/>
                  </a:lnTo>
                  <a:lnTo>
                    <a:pt x="163743" y="0"/>
                  </a:ln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7051187" y="2863581"/>
              <a:ext cx="212719" cy="274430"/>
            </a:xfrm>
            <a:custGeom>
              <a:avLst/>
              <a:gdLst/>
              <a:ahLst/>
              <a:cxnLst/>
              <a:rect l="l" t="t" r="r" b="b"/>
              <a:pathLst>
                <a:path w="141107" h="182043" extrusionOk="0">
                  <a:moveTo>
                    <a:pt x="3371" y="0"/>
                  </a:moveTo>
                  <a:cubicBezTo>
                    <a:pt x="3371" y="0"/>
                    <a:pt x="0" y="28896"/>
                    <a:pt x="0" y="86687"/>
                  </a:cubicBezTo>
                  <a:cubicBezTo>
                    <a:pt x="0" y="144479"/>
                    <a:pt x="7224" y="182044"/>
                    <a:pt x="7224" y="182044"/>
                  </a:cubicBezTo>
                  <a:lnTo>
                    <a:pt x="141108" y="157964"/>
                  </a:lnTo>
                  <a:lnTo>
                    <a:pt x="122326" y="8187"/>
                  </a:lnTo>
                  <a:lnTo>
                    <a:pt x="3371" y="0"/>
                  </a:ln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6275192" y="3064469"/>
              <a:ext cx="1860030" cy="1777266"/>
            </a:xfrm>
            <a:custGeom>
              <a:avLst/>
              <a:gdLst/>
              <a:ahLst/>
              <a:cxnLst/>
              <a:rect l="l" t="t" r="r" b="b"/>
              <a:pathLst>
                <a:path w="1233851" h="1178949" extrusionOk="0">
                  <a:moveTo>
                    <a:pt x="843276" y="0"/>
                  </a:moveTo>
                  <a:cubicBezTo>
                    <a:pt x="843276" y="0"/>
                    <a:pt x="436327" y="53939"/>
                    <a:pt x="303406" y="115583"/>
                  </a:cubicBezTo>
                  <a:cubicBezTo>
                    <a:pt x="170485" y="176746"/>
                    <a:pt x="177228" y="248504"/>
                    <a:pt x="139663" y="388167"/>
                  </a:cubicBezTo>
                  <a:cubicBezTo>
                    <a:pt x="96319" y="550465"/>
                    <a:pt x="0" y="1131271"/>
                    <a:pt x="0" y="1131271"/>
                  </a:cubicBezTo>
                  <a:lnTo>
                    <a:pt x="310148" y="1178949"/>
                  </a:lnTo>
                  <a:lnTo>
                    <a:pt x="477263" y="480152"/>
                  </a:lnTo>
                  <a:cubicBezTo>
                    <a:pt x="477263" y="480152"/>
                    <a:pt x="511456" y="323151"/>
                    <a:pt x="606812" y="299553"/>
                  </a:cubicBezTo>
                  <a:cubicBezTo>
                    <a:pt x="702168" y="275473"/>
                    <a:pt x="1233851" y="214311"/>
                    <a:pt x="1233851" y="214311"/>
                  </a:cubicBezTo>
                  <a:lnTo>
                    <a:pt x="1218922" y="18301"/>
                  </a:lnTo>
                  <a:lnTo>
                    <a:pt x="8432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6876085" y="3022405"/>
              <a:ext cx="1522403" cy="1844058"/>
            </a:xfrm>
            <a:custGeom>
              <a:avLst/>
              <a:gdLst/>
              <a:ahLst/>
              <a:cxnLst/>
              <a:rect l="l" t="t" r="r" b="b"/>
              <a:pathLst>
                <a:path w="1009886" h="1223256" extrusionOk="0">
                  <a:moveTo>
                    <a:pt x="674931" y="85243"/>
                  </a:moveTo>
                  <a:cubicBezTo>
                    <a:pt x="674931" y="85243"/>
                    <a:pt x="266056" y="132921"/>
                    <a:pt x="123021" y="190713"/>
                  </a:cubicBezTo>
                  <a:cubicBezTo>
                    <a:pt x="-20013" y="248504"/>
                    <a:pt x="3585" y="432474"/>
                    <a:pt x="214" y="538426"/>
                  </a:cubicBezTo>
                  <a:cubicBezTo>
                    <a:pt x="-3157" y="643895"/>
                    <a:pt x="34407" y="1223256"/>
                    <a:pt x="34407" y="1223256"/>
                  </a:cubicBezTo>
                  <a:lnTo>
                    <a:pt x="364783" y="1206400"/>
                  </a:lnTo>
                  <a:lnTo>
                    <a:pt x="330589" y="439698"/>
                  </a:lnTo>
                  <a:cubicBezTo>
                    <a:pt x="330589" y="439698"/>
                    <a:pt x="838192" y="408876"/>
                    <a:pt x="916693" y="381907"/>
                  </a:cubicBezTo>
                  <a:cubicBezTo>
                    <a:pt x="995193" y="354455"/>
                    <a:pt x="1015420" y="224906"/>
                    <a:pt x="1008678" y="112694"/>
                  </a:cubicBezTo>
                  <a:cubicBezTo>
                    <a:pt x="1001935" y="0"/>
                    <a:pt x="1001935" y="0"/>
                    <a:pt x="1001935" y="0"/>
                  </a:cubicBezTo>
                  <a:lnTo>
                    <a:pt x="674931" y="852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8096966" y="2760598"/>
              <a:ext cx="427090" cy="894445"/>
            </a:xfrm>
            <a:custGeom>
              <a:avLst/>
              <a:gdLst/>
              <a:ahLst/>
              <a:cxnLst/>
              <a:rect l="l" t="t" r="r" b="b"/>
              <a:pathLst>
                <a:path w="283310" h="593330" extrusionOk="0">
                  <a:moveTo>
                    <a:pt x="283179" y="0"/>
                  </a:moveTo>
                  <a:cubicBezTo>
                    <a:pt x="283179" y="0"/>
                    <a:pt x="286550" y="226832"/>
                    <a:pt x="259099" y="356863"/>
                  </a:cubicBezTo>
                  <a:cubicBezTo>
                    <a:pt x="231648" y="486894"/>
                    <a:pt x="184933" y="591883"/>
                    <a:pt x="121362" y="593327"/>
                  </a:cubicBezTo>
                  <a:cubicBezTo>
                    <a:pt x="57792" y="594772"/>
                    <a:pt x="0" y="144961"/>
                    <a:pt x="0" y="144961"/>
                  </a:cubicBezTo>
                  <a:lnTo>
                    <a:pt x="283179" y="0"/>
                  </a:ln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7854016" y="2110068"/>
              <a:ext cx="194570" cy="209844"/>
            </a:xfrm>
            <a:custGeom>
              <a:avLst/>
              <a:gdLst/>
              <a:ahLst/>
              <a:cxnLst/>
              <a:rect l="l" t="t" r="r" b="b"/>
              <a:pathLst>
                <a:path w="129068" h="139200" extrusionOk="0">
                  <a:moveTo>
                    <a:pt x="71277" y="0"/>
                  </a:moveTo>
                  <a:lnTo>
                    <a:pt x="129068" y="112694"/>
                  </a:lnTo>
                  <a:cubicBezTo>
                    <a:pt x="129068" y="112694"/>
                    <a:pt x="56347" y="154111"/>
                    <a:pt x="29859" y="133402"/>
                  </a:cubicBezTo>
                  <a:cubicBezTo>
                    <a:pt x="3371" y="112694"/>
                    <a:pt x="0" y="80427"/>
                    <a:pt x="0" y="80427"/>
                  </a:cubicBezTo>
                  <a:lnTo>
                    <a:pt x="71277" y="0"/>
                  </a:ln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7391320" y="2255113"/>
              <a:ext cx="1246553" cy="863222"/>
            </a:xfrm>
            <a:custGeom>
              <a:avLst/>
              <a:gdLst/>
              <a:ahLst/>
              <a:cxnLst/>
              <a:rect l="l" t="t" r="r" b="b"/>
              <a:pathLst>
                <a:path w="826901" h="572618" extrusionOk="0">
                  <a:moveTo>
                    <a:pt x="626558" y="33230"/>
                  </a:moveTo>
                  <a:cubicBezTo>
                    <a:pt x="626558" y="33230"/>
                    <a:pt x="728175" y="56347"/>
                    <a:pt x="762368" y="114139"/>
                  </a:cubicBezTo>
                  <a:cubicBezTo>
                    <a:pt x="796561" y="171930"/>
                    <a:pt x="826902" y="427658"/>
                    <a:pt x="826902" y="427658"/>
                  </a:cubicBezTo>
                  <a:lnTo>
                    <a:pt x="514827" y="477263"/>
                  </a:lnTo>
                  <a:lnTo>
                    <a:pt x="446440" y="572619"/>
                  </a:lnTo>
                  <a:lnTo>
                    <a:pt x="81871" y="538425"/>
                  </a:lnTo>
                  <a:lnTo>
                    <a:pt x="81871" y="367940"/>
                  </a:lnTo>
                  <a:lnTo>
                    <a:pt x="0" y="163261"/>
                  </a:lnTo>
                  <a:cubicBezTo>
                    <a:pt x="0" y="163261"/>
                    <a:pt x="1926" y="90059"/>
                    <a:pt x="79945" y="49123"/>
                  </a:cubicBezTo>
                  <a:cubicBezTo>
                    <a:pt x="158445" y="8187"/>
                    <a:pt x="259099" y="16856"/>
                    <a:pt x="259099" y="16856"/>
                  </a:cubicBezTo>
                  <a:cubicBezTo>
                    <a:pt x="259099" y="16856"/>
                    <a:pt x="278844" y="43825"/>
                    <a:pt x="333747" y="39010"/>
                  </a:cubicBezTo>
                  <a:cubicBezTo>
                    <a:pt x="388649" y="34194"/>
                    <a:pt x="432955" y="0"/>
                    <a:pt x="432955" y="0"/>
                  </a:cubicBezTo>
                  <a:lnTo>
                    <a:pt x="545649" y="13485"/>
                  </a:lnTo>
                  <a:lnTo>
                    <a:pt x="626558" y="3323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7635880" y="2243509"/>
              <a:ext cx="273857" cy="927111"/>
            </a:xfrm>
            <a:custGeom>
              <a:avLst/>
              <a:gdLst/>
              <a:ahLst/>
              <a:cxnLst/>
              <a:rect l="l" t="t" r="r" b="b"/>
              <a:pathLst>
                <a:path w="181663" h="614999" extrusionOk="0">
                  <a:moveTo>
                    <a:pt x="90435" y="614999"/>
                  </a:moveTo>
                  <a:cubicBezTo>
                    <a:pt x="80321" y="614999"/>
                    <a:pt x="70208" y="613073"/>
                    <a:pt x="60576" y="609702"/>
                  </a:cubicBezTo>
                  <a:cubicBezTo>
                    <a:pt x="38904" y="601514"/>
                    <a:pt x="23011" y="586585"/>
                    <a:pt x="16751" y="567803"/>
                  </a:cubicBezTo>
                  <a:cubicBezTo>
                    <a:pt x="5192" y="533128"/>
                    <a:pt x="19640" y="495082"/>
                    <a:pt x="31199" y="464259"/>
                  </a:cubicBezTo>
                  <a:cubicBezTo>
                    <a:pt x="33607" y="457999"/>
                    <a:pt x="35533" y="452219"/>
                    <a:pt x="37459" y="446922"/>
                  </a:cubicBezTo>
                  <a:cubicBezTo>
                    <a:pt x="46128" y="421397"/>
                    <a:pt x="36015" y="382870"/>
                    <a:pt x="7119" y="329412"/>
                  </a:cubicBezTo>
                  <a:cubicBezTo>
                    <a:pt x="-17443" y="283660"/>
                    <a:pt x="27827" y="153148"/>
                    <a:pt x="48055" y="126178"/>
                  </a:cubicBezTo>
                  <a:cubicBezTo>
                    <a:pt x="66837" y="101135"/>
                    <a:pt x="55760" y="76092"/>
                    <a:pt x="46128" y="53457"/>
                  </a:cubicBezTo>
                  <a:lnTo>
                    <a:pt x="44683" y="49604"/>
                  </a:lnTo>
                  <a:cubicBezTo>
                    <a:pt x="34088" y="25043"/>
                    <a:pt x="47573" y="963"/>
                    <a:pt x="48055" y="0"/>
                  </a:cubicBezTo>
                  <a:lnTo>
                    <a:pt x="51425" y="1926"/>
                  </a:lnTo>
                  <a:cubicBezTo>
                    <a:pt x="51425" y="1926"/>
                    <a:pt x="38423" y="25043"/>
                    <a:pt x="48055" y="47678"/>
                  </a:cubicBezTo>
                  <a:lnTo>
                    <a:pt x="49499" y="51531"/>
                  </a:lnTo>
                  <a:cubicBezTo>
                    <a:pt x="59613" y="74648"/>
                    <a:pt x="71171" y="101135"/>
                    <a:pt x="50944" y="128105"/>
                  </a:cubicBezTo>
                  <a:cubicBezTo>
                    <a:pt x="31680" y="153629"/>
                    <a:pt x="-13108" y="283660"/>
                    <a:pt x="10008" y="327004"/>
                  </a:cubicBezTo>
                  <a:cubicBezTo>
                    <a:pt x="39867" y="382870"/>
                    <a:pt x="49981" y="420916"/>
                    <a:pt x="40831" y="447885"/>
                  </a:cubicBezTo>
                  <a:cubicBezTo>
                    <a:pt x="38904" y="453183"/>
                    <a:pt x="36978" y="458962"/>
                    <a:pt x="34570" y="465222"/>
                  </a:cubicBezTo>
                  <a:cubicBezTo>
                    <a:pt x="23493" y="495082"/>
                    <a:pt x="9527" y="532646"/>
                    <a:pt x="20603" y="565876"/>
                  </a:cubicBezTo>
                  <a:cubicBezTo>
                    <a:pt x="26383" y="583695"/>
                    <a:pt x="41312" y="598143"/>
                    <a:pt x="62021" y="605367"/>
                  </a:cubicBezTo>
                  <a:cubicBezTo>
                    <a:pt x="83211" y="613073"/>
                    <a:pt x="106809" y="612110"/>
                    <a:pt x="123665" y="601996"/>
                  </a:cubicBezTo>
                  <a:cubicBezTo>
                    <a:pt x="157859" y="581288"/>
                    <a:pt x="174233" y="533128"/>
                    <a:pt x="177122" y="497971"/>
                  </a:cubicBezTo>
                  <a:cubicBezTo>
                    <a:pt x="180494" y="461370"/>
                    <a:pt x="170380" y="426695"/>
                    <a:pt x="170380" y="426213"/>
                  </a:cubicBezTo>
                  <a:lnTo>
                    <a:pt x="174233" y="425250"/>
                  </a:lnTo>
                  <a:cubicBezTo>
                    <a:pt x="174233" y="425731"/>
                    <a:pt x="184346" y="460888"/>
                    <a:pt x="180975" y="498453"/>
                  </a:cubicBezTo>
                  <a:cubicBezTo>
                    <a:pt x="177604" y="534573"/>
                    <a:pt x="161230" y="584177"/>
                    <a:pt x="125592" y="605849"/>
                  </a:cubicBezTo>
                  <a:cubicBezTo>
                    <a:pt x="115478" y="612110"/>
                    <a:pt x="103438" y="614999"/>
                    <a:pt x="90435" y="6149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7640617" y="2011618"/>
              <a:ext cx="142784" cy="247447"/>
            </a:xfrm>
            <a:custGeom>
              <a:avLst/>
              <a:gdLst/>
              <a:ahLst/>
              <a:cxnLst/>
              <a:rect l="l" t="t" r="r" b="b"/>
              <a:pathLst>
                <a:path w="94716" h="164144" extrusionOk="0">
                  <a:moveTo>
                    <a:pt x="78621" y="3251"/>
                  </a:moveTo>
                  <a:cubicBezTo>
                    <a:pt x="78621" y="3251"/>
                    <a:pt x="49725" y="-9752"/>
                    <a:pt x="20829" y="16254"/>
                  </a:cubicBezTo>
                  <a:cubicBezTo>
                    <a:pt x="-8067" y="42260"/>
                    <a:pt x="-4696" y="115944"/>
                    <a:pt x="17458" y="142432"/>
                  </a:cubicBezTo>
                  <a:cubicBezTo>
                    <a:pt x="39611" y="169402"/>
                    <a:pt x="80547" y="169402"/>
                    <a:pt x="91624" y="152546"/>
                  </a:cubicBezTo>
                  <a:cubicBezTo>
                    <a:pt x="103182" y="135690"/>
                    <a:pt x="78621" y="3251"/>
                    <a:pt x="78621" y="3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8108390" y="2264924"/>
              <a:ext cx="236132" cy="557915"/>
            </a:xfrm>
            <a:custGeom>
              <a:avLst/>
              <a:gdLst/>
              <a:ahLst/>
              <a:cxnLst/>
              <a:rect l="l" t="t" r="r" b="b"/>
              <a:pathLst>
                <a:path w="156638" h="370093" extrusionOk="0">
                  <a:moveTo>
                    <a:pt x="156638" y="19010"/>
                  </a:moveTo>
                  <a:cubicBezTo>
                    <a:pt x="156638" y="19010"/>
                    <a:pt x="105589" y="73430"/>
                    <a:pt x="81509" y="186124"/>
                  </a:cubicBezTo>
                  <a:cubicBezTo>
                    <a:pt x="57430" y="298818"/>
                    <a:pt x="54059" y="370094"/>
                    <a:pt x="54059" y="370094"/>
                  </a:cubicBezTo>
                  <a:lnTo>
                    <a:pt x="3009" y="363351"/>
                  </a:lnTo>
                  <a:cubicBezTo>
                    <a:pt x="3009" y="363351"/>
                    <a:pt x="-7104" y="213575"/>
                    <a:pt x="9751" y="117737"/>
                  </a:cubicBezTo>
                  <a:cubicBezTo>
                    <a:pt x="26607" y="22381"/>
                    <a:pt x="40574" y="1672"/>
                    <a:pt x="40574" y="1672"/>
                  </a:cubicBezTo>
                  <a:cubicBezTo>
                    <a:pt x="40574" y="1672"/>
                    <a:pt x="91623" y="-7960"/>
                    <a:pt x="156638" y="190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7943944" y="2844724"/>
              <a:ext cx="411645" cy="821604"/>
            </a:xfrm>
            <a:custGeom>
              <a:avLst/>
              <a:gdLst/>
              <a:ahLst/>
              <a:cxnLst/>
              <a:rect l="l" t="t" r="r" b="b"/>
              <a:pathLst>
                <a:path w="273065" h="545011" extrusionOk="0">
                  <a:moveTo>
                    <a:pt x="0" y="38528"/>
                  </a:moveTo>
                  <a:cubicBezTo>
                    <a:pt x="0" y="38528"/>
                    <a:pt x="16856" y="241280"/>
                    <a:pt x="34193" y="341934"/>
                  </a:cubicBezTo>
                  <a:cubicBezTo>
                    <a:pt x="51049" y="442106"/>
                    <a:pt x="102580" y="516754"/>
                    <a:pt x="160371" y="538907"/>
                  </a:cubicBezTo>
                  <a:cubicBezTo>
                    <a:pt x="218163" y="561060"/>
                    <a:pt x="273065" y="515790"/>
                    <a:pt x="273065" y="515790"/>
                  </a:cubicBezTo>
                  <a:lnTo>
                    <a:pt x="157000" y="0"/>
                  </a:lnTo>
                  <a:lnTo>
                    <a:pt x="0" y="38528"/>
                  </a:ln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7974714" y="2186942"/>
              <a:ext cx="92892" cy="479890"/>
            </a:xfrm>
            <a:custGeom>
              <a:avLst/>
              <a:gdLst/>
              <a:ahLst/>
              <a:cxnLst/>
              <a:rect l="l" t="t" r="r" b="b"/>
              <a:pathLst>
                <a:path w="61620" h="318335" extrusionOk="0">
                  <a:moveTo>
                    <a:pt x="5090" y="318335"/>
                  </a:moveTo>
                  <a:lnTo>
                    <a:pt x="3165" y="314964"/>
                  </a:lnTo>
                  <a:cubicBezTo>
                    <a:pt x="25318" y="302443"/>
                    <a:pt x="63364" y="235501"/>
                    <a:pt x="57103" y="184933"/>
                  </a:cubicBezTo>
                  <a:cubicBezTo>
                    <a:pt x="53732" y="157482"/>
                    <a:pt x="40729" y="143034"/>
                    <a:pt x="28207" y="129068"/>
                  </a:cubicBezTo>
                  <a:cubicBezTo>
                    <a:pt x="17612" y="117028"/>
                    <a:pt x="7017" y="104988"/>
                    <a:pt x="2201" y="85242"/>
                  </a:cubicBezTo>
                  <a:cubicBezTo>
                    <a:pt x="-7431" y="42862"/>
                    <a:pt x="17612" y="1445"/>
                    <a:pt x="18575" y="0"/>
                  </a:cubicBezTo>
                  <a:lnTo>
                    <a:pt x="21946" y="1926"/>
                  </a:lnTo>
                  <a:cubicBezTo>
                    <a:pt x="21465" y="2408"/>
                    <a:pt x="-3096" y="43825"/>
                    <a:pt x="6054" y="84279"/>
                  </a:cubicBezTo>
                  <a:cubicBezTo>
                    <a:pt x="10388" y="103062"/>
                    <a:pt x="20502" y="114138"/>
                    <a:pt x="31097" y="126178"/>
                  </a:cubicBezTo>
                  <a:cubicBezTo>
                    <a:pt x="44100" y="140626"/>
                    <a:pt x="57103" y="155556"/>
                    <a:pt x="60956" y="184452"/>
                  </a:cubicBezTo>
                  <a:cubicBezTo>
                    <a:pt x="67217" y="235982"/>
                    <a:pt x="27726" y="304851"/>
                    <a:pt x="5090" y="3183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7933790" y="2750444"/>
              <a:ext cx="200377" cy="164803"/>
            </a:xfrm>
            <a:custGeom>
              <a:avLst/>
              <a:gdLst/>
              <a:ahLst/>
              <a:cxnLst/>
              <a:rect l="l" t="t" r="r" b="b"/>
              <a:pathLst>
                <a:path w="132920" h="109322" extrusionOk="0">
                  <a:moveTo>
                    <a:pt x="132921" y="78501"/>
                  </a:moveTo>
                  <a:lnTo>
                    <a:pt x="7705" y="109323"/>
                  </a:lnTo>
                  <a:lnTo>
                    <a:pt x="0" y="41418"/>
                  </a:lnTo>
                  <a:lnTo>
                    <a:pt x="1170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7142847" y="2387830"/>
              <a:ext cx="800757" cy="516236"/>
            </a:xfrm>
            <a:custGeom>
              <a:avLst/>
              <a:gdLst/>
              <a:ahLst/>
              <a:cxnLst/>
              <a:rect l="l" t="t" r="r" b="b"/>
              <a:pathLst>
                <a:path w="531182" h="342445" extrusionOk="0">
                  <a:moveTo>
                    <a:pt x="434213" y="0"/>
                  </a:moveTo>
                  <a:lnTo>
                    <a:pt x="18595" y="9632"/>
                  </a:lnTo>
                  <a:cubicBezTo>
                    <a:pt x="15705" y="9632"/>
                    <a:pt x="12816" y="10595"/>
                    <a:pt x="9926" y="12040"/>
                  </a:cubicBezTo>
                  <a:lnTo>
                    <a:pt x="8482" y="13003"/>
                  </a:lnTo>
                  <a:cubicBezTo>
                    <a:pt x="1739" y="16856"/>
                    <a:pt x="-1632" y="25043"/>
                    <a:pt x="776" y="32749"/>
                  </a:cubicBezTo>
                  <a:lnTo>
                    <a:pt x="84574" y="329894"/>
                  </a:lnTo>
                  <a:cubicBezTo>
                    <a:pt x="86982" y="337600"/>
                    <a:pt x="93724" y="342897"/>
                    <a:pt x="101911" y="342416"/>
                  </a:cubicBezTo>
                  <a:lnTo>
                    <a:pt x="514158" y="329412"/>
                  </a:lnTo>
                  <a:cubicBezTo>
                    <a:pt x="519456" y="329412"/>
                    <a:pt x="524272" y="326523"/>
                    <a:pt x="527643" y="322670"/>
                  </a:cubicBezTo>
                  <a:lnTo>
                    <a:pt x="527643" y="322670"/>
                  </a:lnTo>
                  <a:cubicBezTo>
                    <a:pt x="531014" y="318336"/>
                    <a:pt x="531977" y="313038"/>
                    <a:pt x="530532" y="307741"/>
                  </a:cubicBezTo>
                  <a:lnTo>
                    <a:pt x="452032" y="13003"/>
                  </a:lnTo>
                  <a:cubicBezTo>
                    <a:pt x="449143" y="5298"/>
                    <a:pt x="441919" y="0"/>
                    <a:pt x="434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7056264" y="2535133"/>
              <a:ext cx="395080" cy="399418"/>
            </a:xfrm>
            <a:custGeom>
              <a:avLst/>
              <a:gdLst/>
              <a:ahLst/>
              <a:cxnLst/>
              <a:rect l="l" t="t" r="r" b="b"/>
              <a:pathLst>
                <a:path w="262076" h="264954" extrusionOk="0">
                  <a:moveTo>
                    <a:pt x="0" y="221481"/>
                  </a:moveTo>
                  <a:cubicBezTo>
                    <a:pt x="0" y="221481"/>
                    <a:pt x="6742" y="142981"/>
                    <a:pt x="34193" y="98674"/>
                  </a:cubicBezTo>
                  <a:cubicBezTo>
                    <a:pt x="61644" y="54367"/>
                    <a:pt x="107396" y="25471"/>
                    <a:pt x="148332" y="11987"/>
                  </a:cubicBezTo>
                  <a:cubicBezTo>
                    <a:pt x="189268" y="-1498"/>
                    <a:pt x="220090" y="-1498"/>
                    <a:pt x="230203" y="1873"/>
                  </a:cubicBezTo>
                  <a:cubicBezTo>
                    <a:pt x="230203" y="1873"/>
                    <a:pt x="247059" y="15358"/>
                    <a:pt x="216719" y="29324"/>
                  </a:cubicBezTo>
                  <a:cubicBezTo>
                    <a:pt x="216719" y="29324"/>
                    <a:pt x="236946" y="22582"/>
                    <a:pt x="247541" y="32695"/>
                  </a:cubicBezTo>
                  <a:cubicBezTo>
                    <a:pt x="257654" y="42809"/>
                    <a:pt x="250912" y="60146"/>
                    <a:pt x="223461" y="70260"/>
                  </a:cubicBezTo>
                  <a:cubicBezTo>
                    <a:pt x="223461" y="70260"/>
                    <a:pt x="250912" y="63517"/>
                    <a:pt x="257654" y="73631"/>
                  </a:cubicBezTo>
                  <a:cubicBezTo>
                    <a:pt x="264397" y="83744"/>
                    <a:pt x="250912" y="101082"/>
                    <a:pt x="230203" y="107824"/>
                  </a:cubicBezTo>
                  <a:cubicBezTo>
                    <a:pt x="230203" y="107824"/>
                    <a:pt x="254283" y="97711"/>
                    <a:pt x="261026" y="111195"/>
                  </a:cubicBezTo>
                  <a:cubicBezTo>
                    <a:pt x="267768" y="124680"/>
                    <a:pt x="240798" y="138647"/>
                    <a:pt x="216719" y="152131"/>
                  </a:cubicBezTo>
                  <a:cubicBezTo>
                    <a:pt x="192639" y="165616"/>
                    <a:pt x="148332" y="189696"/>
                    <a:pt x="144961" y="193067"/>
                  </a:cubicBezTo>
                  <a:cubicBezTo>
                    <a:pt x="144961" y="193067"/>
                    <a:pt x="144961" y="227260"/>
                    <a:pt x="138218" y="240745"/>
                  </a:cubicBezTo>
                  <a:cubicBezTo>
                    <a:pt x="131476" y="254230"/>
                    <a:pt x="114139" y="260972"/>
                    <a:pt x="107396" y="264825"/>
                  </a:cubicBezTo>
                  <a:cubicBezTo>
                    <a:pt x="100172" y="267714"/>
                    <a:pt x="0" y="221481"/>
                    <a:pt x="0" y="221481"/>
                  </a:cubicBez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7646588" y="2537227"/>
              <a:ext cx="487887" cy="276739"/>
            </a:xfrm>
            <a:custGeom>
              <a:avLst/>
              <a:gdLst/>
              <a:ahLst/>
              <a:cxnLst/>
              <a:rect l="l" t="t" r="r" b="b"/>
              <a:pathLst>
                <a:path w="323640" h="183575" extrusionOk="0">
                  <a:moveTo>
                    <a:pt x="323641" y="134847"/>
                  </a:moveTo>
                  <a:cubicBezTo>
                    <a:pt x="323641" y="134847"/>
                    <a:pt x="305822" y="73684"/>
                    <a:pt x="269221" y="39491"/>
                  </a:cubicBezTo>
                  <a:cubicBezTo>
                    <a:pt x="232619" y="5297"/>
                    <a:pt x="133410" y="0"/>
                    <a:pt x="75618" y="0"/>
                  </a:cubicBezTo>
                  <a:cubicBezTo>
                    <a:pt x="17827" y="0"/>
                    <a:pt x="971" y="12040"/>
                    <a:pt x="8" y="25043"/>
                  </a:cubicBezTo>
                  <a:cubicBezTo>
                    <a:pt x="-474" y="38046"/>
                    <a:pt x="21680" y="39009"/>
                    <a:pt x="21680" y="39009"/>
                  </a:cubicBezTo>
                  <a:cubicBezTo>
                    <a:pt x="21680" y="39009"/>
                    <a:pt x="5305" y="41417"/>
                    <a:pt x="4342" y="57310"/>
                  </a:cubicBezTo>
                  <a:cubicBezTo>
                    <a:pt x="3379" y="73203"/>
                    <a:pt x="19272" y="74166"/>
                    <a:pt x="28904" y="74648"/>
                  </a:cubicBezTo>
                  <a:cubicBezTo>
                    <a:pt x="28904" y="74648"/>
                    <a:pt x="9640" y="76574"/>
                    <a:pt x="8195" y="95838"/>
                  </a:cubicBezTo>
                  <a:cubicBezTo>
                    <a:pt x="7232" y="115101"/>
                    <a:pt x="39498" y="113657"/>
                    <a:pt x="39498" y="113657"/>
                  </a:cubicBezTo>
                  <a:cubicBezTo>
                    <a:pt x="39498" y="113657"/>
                    <a:pt x="20235" y="115583"/>
                    <a:pt x="19272" y="131957"/>
                  </a:cubicBezTo>
                  <a:cubicBezTo>
                    <a:pt x="18308" y="147850"/>
                    <a:pt x="83324" y="142071"/>
                    <a:pt x="95845" y="142553"/>
                  </a:cubicBezTo>
                  <a:cubicBezTo>
                    <a:pt x="108849" y="143034"/>
                    <a:pt x="159898" y="145924"/>
                    <a:pt x="159898" y="145924"/>
                  </a:cubicBezTo>
                  <a:cubicBezTo>
                    <a:pt x="159898" y="145924"/>
                    <a:pt x="161824" y="168559"/>
                    <a:pt x="170975" y="178672"/>
                  </a:cubicBezTo>
                  <a:cubicBezTo>
                    <a:pt x="180125" y="188786"/>
                    <a:pt x="199870" y="180117"/>
                    <a:pt x="199870" y="180117"/>
                  </a:cubicBezTo>
                  <a:lnTo>
                    <a:pt x="323641" y="134847"/>
                  </a:ln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7501508" y="2575048"/>
              <a:ext cx="98814" cy="104268"/>
            </a:xfrm>
            <a:custGeom>
              <a:avLst/>
              <a:gdLst/>
              <a:ahLst/>
              <a:cxnLst/>
              <a:rect l="l" t="t" r="r" b="b"/>
              <a:pathLst>
                <a:path w="65548" h="69166" extrusionOk="0">
                  <a:moveTo>
                    <a:pt x="24592" y="892"/>
                  </a:moveTo>
                  <a:cubicBezTo>
                    <a:pt x="24592" y="892"/>
                    <a:pt x="52043" y="-5851"/>
                    <a:pt x="62156" y="17747"/>
                  </a:cubicBezTo>
                  <a:cubicBezTo>
                    <a:pt x="72270" y="41827"/>
                    <a:pt x="58785" y="65426"/>
                    <a:pt x="34705" y="68797"/>
                  </a:cubicBezTo>
                  <a:cubicBezTo>
                    <a:pt x="10626" y="72168"/>
                    <a:pt x="-2859" y="51941"/>
                    <a:pt x="512" y="31232"/>
                  </a:cubicBezTo>
                  <a:cubicBezTo>
                    <a:pt x="3883" y="11005"/>
                    <a:pt x="17850" y="892"/>
                    <a:pt x="24592" y="89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8019756" y="2667613"/>
              <a:ext cx="247589" cy="278719"/>
            </a:xfrm>
            <a:custGeom>
              <a:avLst/>
              <a:gdLst/>
              <a:ahLst/>
              <a:cxnLst/>
              <a:rect l="l" t="t" r="r" b="b"/>
              <a:pathLst>
                <a:path w="164238" h="184888" extrusionOk="0">
                  <a:moveTo>
                    <a:pt x="704" y="103165"/>
                  </a:moveTo>
                  <a:cubicBezTo>
                    <a:pt x="704" y="103165"/>
                    <a:pt x="-12298" y="9253"/>
                    <a:pt x="73425" y="585"/>
                  </a:cubicBezTo>
                  <a:cubicBezTo>
                    <a:pt x="159150" y="-8084"/>
                    <a:pt x="167337" y="81975"/>
                    <a:pt x="163484" y="116168"/>
                  </a:cubicBezTo>
                  <a:cubicBezTo>
                    <a:pt x="159631" y="150361"/>
                    <a:pt x="129291" y="180220"/>
                    <a:pt x="86429" y="184555"/>
                  </a:cubicBezTo>
                  <a:cubicBezTo>
                    <a:pt x="43567" y="188889"/>
                    <a:pt x="9373" y="150361"/>
                    <a:pt x="704" y="1031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8035141" y="2682998"/>
              <a:ext cx="216364" cy="247568"/>
            </a:xfrm>
            <a:custGeom>
              <a:avLst/>
              <a:gdLst/>
              <a:ahLst/>
              <a:cxnLst/>
              <a:rect l="l" t="t" r="r" b="b"/>
              <a:pathLst>
                <a:path w="143525" h="164224" extrusionOk="0">
                  <a:moveTo>
                    <a:pt x="69471" y="164225"/>
                  </a:moveTo>
                  <a:cubicBezTo>
                    <a:pt x="37204" y="164225"/>
                    <a:pt x="8308" y="133402"/>
                    <a:pt x="603" y="91503"/>
                  </a:cubicBezTo>
                  <a:cubicBezTo>
                    <a:pt x="121" y="88614"/>
                    <a:pt x="-3732" y="50086"/>
                    <a:pt x="16496" y="24080"/>
                  </a:cubicBezTo>
                  <a:cubicBezTo>
                    <a:pt x="27090" y="10595"/>
                    <a:pt x="43465" y="2408"/>
                    <a:pt x="64174" y="482"/>
                  </a:cubicBezTo>
                  <a:cubicBezTo>
                    <a:pt x="67545" y="0"/>
                    <a:pt x="70916" y="0"/>
                    <a:pt x="74287" y="0"/>
                  </a:cubicBezTo>
                  <a:cubicBezTo>
                    <a:pt x="94033" y="0"/>
                    <a:pt x="109925" y="6742"/>
                    <a:pt x="121483" y="19746"/>
                  </a:cubicBezTo>
                  <a:cubicBezTo>
                    <a:pt x="143637" y="44788"/>
                    <a:pt x="145082" y="86206"/>
                    <a:pt x="142674" y="104507"/>
                  </a:cubicBezTo>
                  <a:cubicBezTo>
                    <a:pt x="138821" y="135810"/>
                    <a:pt x="110888" y="160372"/>
                    <a:pt x="74769" y="164225"/>
                  </a:cubicBezTo>
                  <a:cubicBezTo>
                    <a:pt x="73324" y="164225"/>
                    <a:pt x="71398" y="164225"/>
                    <a:pt x="69471" y="16422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8123075" y="2698521"/>
              <a:ext cx="92221" cy="113688"/>
            </a:xfrm>
            <a:custGeom>
              <a:avLst/>
              <a:gdLst/>
              <a:ahLst/>
              <a:cxnLst/>
              <a:rect l="l" t="t" r="r" b="b"/>
              <a:pathLst>
                <a:path w="61175" h="75415" extrusionOk="0">
                  <a:moveTo>
                    <a:pt x="0" y="287"/>
                  </a:moveTo>
                  <a:lnTo>
                    <a:pt x="20227" y="75416"/>
                  </a:lnTo>
                  <a:lnTo>
                    <a:pt x="61163" y="24367"/>
                  </a:lnTo>
                  <a:cubicBezTo>
                    <a:pt x="61645" y="24367"/>
                    <a:pt x="48160" y="-3084"/>
                    <a:pt x="0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7883750" y="2884612"/>
              <a:ext cx="31944" cy="53724"/>
            </a:xfrm>
            <a:custGeom>
              <a:avLst/>
              <a:gdLst/>
              <a:ahLst/>
              <a:cxnLst/>
              <a:rect l="l" t="t" r="r" b="b"/>
              <a:pathLst>
                <a:path w="21190" h="35638" extrusionOk="0">
                  <a:moveTo>
                    <a:pt x="18301" y="0"/>
                  </a:moveTo>
                  <a:lnTo>
                    <a:pt x="21190" y="31786"/>
                  </a:lnTo>
                  <a:lnTo>
                    <a:pt x="7706" y="35638"/>
                  </a:lnTo>
                  <a:lnTo>
                    <a:pt x="0" y="96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8156435" y="2297176"/>
              <a:ext cx="87847" cy="351388"/>
            </a:xfrm>
            <a:custGeom>
              <a:avLst/>
              <a:gdLst/>
              <a:ahLst/>
              <a:cxnLst/>
              <a:rect l="l" t="t" r="r" b="b"/>
              <a:pathLst>
                <a:path w="58273" h="233093" extrusionOk="0">
                  <a:moveTo>
                    <a:pt x="3853" y="233093"/>
                  </a:moveTo>
                  <a:lnTo>
                    <a:pt x="0" y="232612"/>
                  </a:lnTo>
                  <a:cubicBezTo>
                    <a:pt x="16856" y="63571"/>
                    <a:pt x="54421" y="482"/>
                    <a:pt x="54902" y="0"/>
                  </a:cubicBezTo>
                  <a:lnTo>
                    <a:pt x="58274" y="1927"/>
                  </a:lnTo>
                  <a:cubicBezTo>
                    <a:pt x="57792" y="2890"/>
                    <a:pt x="20709" y="65497"/>
                    <a:pt x="3853" y="2330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7679684" y="2012887"/>
              <a:ext cx="43837" cy="247568"/>
            </a:xfrm>
            <a:custGeom>
              <a:avLst/>
              <a:gdLst/>
              <a:ahLst/>
              <a:cxnLst/>
              <a:rect l="l" t="t" r="r" b="b"/>
              <a:pathLst>
                <a:path w="29079" h="164224" extrusionOk="0">
                  <a:moveTo>
                    <a:pt x="26190" y="164224"/>
                  </a:moveTo>
                  <a:cubicBezTo>
                    <a:pt x="-28231" y="99690"/>
                    <a:pt x="18966" y="963"/>
                    <a:pt x="19447" y="0"/>
                  </a:cubicBezTo>
                  <a:lnTo>
                    <a:pt x="22818" y="1926"/>
                  </a:lnTo>
                  <a:cubicBezTo>
                    <a:pt x="22337" y="2889"/>
                    <a:pt x="-23896" y="98727"/>
                    <a:pt x="29079" y="161816"/>
                  </a:cubicBezTo>
                  <a:lnTo>
                    <a:pt x="26190" y="1642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6867759" y="3171803"/>
              <a:ext cx="843565" cy="1053435"/>
            </a:xfrm>
            <a:custGeom>
              <a:avLst/>
              <a:gdLst/>
              <a:ahLst/>
              <a:cxnLst/>
              <a:rect l="l" t="t" r="r" b="b"/>
              <a:pathLst>
                <a:path w="559579" h="698796" extrusionOk="0">
                  <a:moveTo>
                    <a:pt x="12967" y="698797"/>
                  </a:moveTo>
                  <a:cubicBezTo>
                    <a:pt x="12485" y="695426"/>
                    <a:pt x="-12076" y="375646"/>
                    <a:pt x="7669" y="283179"/>
                  </a:cubicBezTo>
                  <a:cubicBezTo>
                    <a:pt x="28859" y="183970"/>
                    <a:pt x="58237" y="122325"/>
                    <a:pt x="150703" y="81390"/>
                  </a:cubicBezTo>
                  <a:cubicBezTo>
                    <a:pt x="246059" y="39009"/>
                    <a:pt x="555726" y="481"/>
                    <a:pt x="559097" y="0"/>
                  </a:cubicBezTo>
                  <a:lnTo>
                    <a:pt x="559579" y="3853"/>
                  </a:lnTo>
                  <a:cubicBezTo>
                    <a:pt x="556689" y="4334"/>
                    <a:pt x="247023" y="42862"/>
                    <a:pt x="152630" y="84761"/>
                  </a:cubicBezTo>
                  <a:cubicBezTo>
                    <a:pt x="61608" y="125215"/>
                    <a:pt x="32712" y="185896"/>
                    <a:pt x="11522" y="283660"/>
                  </a:cubicBezTo>
                  <a:cubicBezTo>
                    <a:pt x="-8224" y="375164"/>
                    <a:pt x="16338" y="694944"/>
                    <a:pt x="16819" y="698315"/>
                  </a:cubicBezTo>
                  <a:lnTo>
                    <a:pt x="12967" y="69879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6487208" y="4955143"/>
              <a:ext cx="887655" cy="228073"/>
            </a:xfrm>
            <a:custGeom>
              <a:avLst/>
              <a:gdLst/>
              <a:ahLst/>
              <a:cxnLst/>
              <a:rect l="l" t="t" r="r" b="b"/>
              <a:pathLst>
                <a:path w="588826" h="151292" extrusionOk="0">
                  <a:moveTo>
                    <a:pt x="588827" y="21190"/>
                  </a:moveTo>
                  <a:lnTo>
                    <a:pt x="588827" y="137255"/>
                  </a:lnTo>
                  <a:cubicBezTo>
                    <a:pt x="588827" y="137255"/>
                    <a:pt x="11392" y="163261"/>
                    <a:pt x="316" y="144479"/>
                  </a:cubicBezTo>
                  <a:cubicBezTo>
                    <a:pt x="-2092" y="140627"/>
                    <a:pt x="9466" y="134366"/>
                    <a:pt x="28730" y="126660"/>
                  </a:cubicBezTo>
                  <a:cubicBezTo>
                    <a:pt x="60997" y="113657"/>
                    <a:pt x="115899" y="97283"/>
                    <a:pt x="168874" y="81871"/>
                  </a:cubicBezTo>
                  <a:cubicBezTo>
                    <a:pt x="168874" y="81871"/>
                    <a:pt x="168874" y="81871"/>
                    <a:pt x="168874" y="81871"/>
                  </a:cubicBezTo>
                  <a:cubicBezTo>
                    <a:pt x="240632" y="61645"/>
                    <a:pt x="308056" y="44307"/>
                    <a:pt x="308056" y="44307"/>
                  </a:cubicBezTo>
                  <a:lnTo>
                    <a:pt x="311427" y="0"/>
                  </a:lnTo>
                  <a:cubicBezTo>
                    <a:pt x="353808" y="1927"/>
                    <a:pt x="354289" y="39009"/>
                    <a:pt x="354289" y="39009"/>
                  </a:cubicBezTo>
                  <a:lnTo>
                    <a:pt x="588827" y="2119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6487208" y="5127747"/>
              <a:ext cx="887655" cy="55283"/>
            </a:xfrm>
            <a:custGeom>
              <a:avLst/>
              <a:gdLst/>
              <a:ahLst/>
              <a:cxnLst/>
              <a:rect l="l" t="t" r="r" b="b"/>
              <a:pathLst>
                <a:path w="588826" h="36672" extrusionOk="0">
                  <a:moveTo>
                    <a:pt x="588827" y="0"/>
                  </a:moveTo>
                  <a:lnTo>
                    <a:pt x="588827" y="22635"/>
                  </a:lnTo>
                  <a:cubicBezTo>
                    <a:pt x="588827" y="22635"/>
                    <a:pt x="11392" y="48641"/>
                    <a:pt x="316" y="29859"/>
                  </a:cubicBezTo>
                  <a:cubicBezTo>
                    <a:pt x="-2092" y="26006"/>
                    <a:pt x="9466" y="19745"/>
                    <a:pt x="28730" y="12040"/>
                  </a:cubicBezTo>
                  <a:lnTo>
                    <a:pt x="5888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79" name="Google Shape;1179;p50"/>
            <p:cNvSpPr/>
            <p:nvPr/>
          </p:nvSpPr>
          <p:spPr>
            <a:xfrm rot="-3051876">
              <a:off x="6973902" y="5010365"/>
              <a:ext cx="5798" cy="73213"/>
            </a:xfrm>
            <a:custGeom>
              <a:avLst/>
              <a:gdLst/>
              <a:ahLst/>
              <a:cxnLst/>
              <a:rect l="l" t="t" r="r" b="b"/>
              <a:pathLst>
                <a:path w="3852" h="48641" extrusionOk="0">
                  <a:moveTo>
                    <a:pt x="0" y="0"/>
                  </a:moveTo>
                  <a:lnTo>
                    <a:pt x="3853" y="0"/>
                  </a:lnTo>
                  <a:lnTo>
                    <a:pt x="3853" y="48642"/>
                  </a:lnTo>
                  <a:lnTo>
                    <a:pt x="0" y="486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6885835" y="5036368"/>
              <a:ext cx="56628" cy="59531"/>
            </a:xfrm>
            <a:custGeom>
              <a:avLst/>
              <a:gdLst/>
              <a:ahLst/>
              <a:cxnLst/>
              <a:rect l="l" t="t" r="r" b="b"/>
              <a:pathLst>
                <a:path w="37564" h="39490" extrusionOk="0">
                  <a:moveTo>
                    <a:pt x="34675" y="39491"/>
                  </a:moveTo>
                  <a:lnTo>
                    <a:pt x="0" y="2889"/>
                  </a:lnTo>
                  <a:lnTo>
                    <a:pt x="2889" y="0"/>
                  </a:lnTo>
                  <a:lnTo>
                    <a:pt x="37564" y="3660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1" name="Google Shape;1181;p50"/>
            <p:cNvSpPr/>
            <p:nvPr/>
          </p:nvSpPr>
          <p:spPr>
            <a:xfrm rot="-2929917">
              <a:off x="6832862" y="5047930"/>
              <a:ext cx="5808" cy="74060"/>
            </a:xfrm>
            <a:custGeom>
              <a:avLst/>
              <a:gdLst/>
              <a:ahLst/>
              <a:cxnLst/>
              <a:rect l="l" t="t" r="r" b="b"/>
              <a:pathLst>
                <a:path w="3852" h="49120" extrusionOk="0">
                  <a:moveTo>
                    <a:pt x="0" y="0"/>
                  </a:moveTo>
                  <a:lnTo>
                    <a:pt x="3853" y="0"/>
                  </a:lnTo>
                  <a:lnTo>
                    <a:pt x="3853" y="49121"/>
                  </a:lnTo>
                  <a:lnTo>
                    <a:pt x="0" y="4912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7770718" y="1703017"/>
              <a:ext cx="160039" cy="227120"/>
            </a:xfrm>
            <a:custGeom>
              <a:avLst/>
              <a:gdLst/>
              <a:ahLst/>
              <a:cxnLst/>
              <a:rect l="l" t="t" r="r" b="b"/>
              <a:pathLst>
                <a:path w="106162" h="150660" extrusionOk="0">
                  <a:moveTo>
                    <a:pt x="68799" y="149426"/>
                  </a:moveTo>
                  <a:cubicBezTo>
                    <a:pt x="70726" y="148944"/>
                    <a:pt x="97695" y="138831"/>
                    <a:pt x="104919" y="98858"/>
                  </a:cubicBezTo>
                  <a:cubicBezTo>
                    <a:pt x="112625" y="59367"/>
                    <a:pt x="83729" y="-9501"/>
                    <a:pt x="39904" y="1094"/>
                  </a:cubicBezTo>
                  <a:cubicBezTo>
                    <a:pt x="-3922" y="11689"/>
                    <a:pt x="-2477" y="58886"/>
                    <a:pt x="2339" y="84410"/>
                  </a:cubicBezTo>
                  <a:cubicBezTo>
                    <a:pt x="7155" y="109935"/>
                    <a:pt x="33161" y="159058"/>
                    <a:pt x="68799" y="149426"/>
                  </a:cubicBezTo>
                  <a:close/>
                </a:path>
              </a:pathLst>
            </a:custGeom>
            <a:solidFill>
              <a:srgbClr val="4E241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7755989" y="1928047"/>
              <a:ext cx="215143" cy="148092"/>
            </a:xfrm>
            <a:custGeom>
              <a:avLst/>
              <a:gdLst/>
              <a:ahLst/>
              <a:cxnLst/>
              <a:rect l="l" t="t" r="r" b="b"/>
              <a:pathLst>
                <a:path w="142715" h="98237" extrusionOk="0">
                  <a:moveTo>
                    <a:pt x="80" y="98237"/>
                  </a:moveTo>
                  <a:cubicBezTo>
                    <a:pt x="80" y="98237"/>
                    <a:pt x="-2328" y="58265"/>
                    <a:pt x="19343" y="31296"/>
                  </a:cubicBezTo>
                  <a:cubicBezTo>
                    <a:pt x="41015" y="4326"/>
                    <a:pt x="69430" y="-1935"/>
                    <a:pt x="93991" y="473"/>
                  </a:cubicBezTo>
                  <a:cubicBezTo>
                    <a:pt x="118552" y="2881"/>
                    <a:pt x="141669" y="22627"/>
                    <a:pt x="142632" y="35630"/>
                  </a:cubicBezTo>
                  <a:cubicBezTo>
                    <a:pt x="143596" y="49115"/>
                    <a:pt x="135890" y="88606"/>
                    <a:pt x="135890" y="88606"/>
                  </a:cubicBezTo>
                  <a:lnTo>
                    <a:pt x="80" y="98237"/>
                  </a:lnTo>
                  <a:close/>
                </a:path>
              </a:pathLst>
            </a:custGeom>
            <a:solidFill>
              <a:srgbClr val="4E241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7755498" y="1994756"/>
              <a:ext cx="221396" cy="338072"/>
            </a:xfrm>
            <a:custGeom>
              <a:avLst/>
              <a:gdLst/>
              <a:ahLst/>
              <a:cxnLst/>
              <a:rect l="l" t="t" r="r" b="b"/>
              <a:pathLst>
                <a:path w="146863" h="224260" extrusionOk="0">
                  <a:moveTo>
                    <a:pt x="1370" y="51531"/>
                  </a:moveTo>
                  <a:cubicBezTo>
                    <a:pt x="1370" y="51531"/>
                    <a:pt x="18707" y="52976"/>
                    <a:pt x="34118" y="37564"/>
                  </a:cubicBezTo>
                  <a:cubicBezTo>
                    <a:pt x="49529" y="22635"/>
                    <a:pt x="55790" y="0"/>
                    <a:pt x="55790" y="0"/>
                  </a:cubicBezTo>
                  <a:cubicBezTo>
                    <a:pt x="55790" y="0"/>
                    <a:pt x="58679" y="19264"/>
                    <a:pt x="81796" y="28896"/>
                  </a:cubicBezTo>
                  <a:cubicBezTo>
                    <a:pt x="104913" y="38528"/>
                    <a:pt x="144885" y="35638"/>
                    <a:pt x="144885" y="35638"/>
                  </a:cubicBezTo>
                  <a:cubicBezTo>
                    <a:pt x="144885" y="35638"/>
                    <a:pt x="150183" y="115101"/>
                    <a:pt x="143440" y="147850"/>
                  </a:cubicBezTo>
                  <a:cubicBezTo>
                    <a:pt x="137180" y="180599"/>
                    <a:pt x="114063" y="214792"/>
                    <a:pt x="79388" y="222498"/>
                  </a:cubicBezTo>
                  <a:cubicBezTo>
                    <a:pt x="44713" y="230203"/>
                    <a:pt x="28339" y="211903"/>
                    <a:pt x="15817" y="182044"/>
                  </a:cubicBezTo>
                  <a:cubicBezTo>
                    <a:pt x="3296" y="152666"/>
                    <a:pt x="-2965" y="90540"/>
                    <a:pt x="1370" y="51531"/>
                  </a:cubicBezTo>
                  <a:close/>
                </a:path>
              </a:pathLst>
            </a:custGeom>
            <a:solidFill>
              <a:srgbClr val="FFDE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7753105" y="2092661"/>
              <a:ext cx="63992" cy="90750"/>
            </a:xfrm>
            <a:custGeom>
              <a:avLst/>
              <a:gdLst/>
              <a:ahLst/>
              <a:cxnLst/>
              <a:rect l="l" t="t" r="r" b="b"/>
              <a:pathLst>
                <a:path w="42449" h="60199" extrusionOk="0">
                  <a:moveTo>
                    <a:pt x="2959" y="60200"/>
                  </a:moveTo>
                  <a:cubicBezTo>
                    <a:pt x="2477" y="60200"/>
                    <a:pt x="1995" y="60200"/>
                    <a:pt x="1514" y="59718"/>
                  </a:cubicBezTo>
                  <a:lnTo>
                    <a:pt x="551" y="59236"/>
                  </a:lnTo>
                  <a:lnTo>
                    <a:pt x="69" y="57792"/>
                  </a:lnTo>
                  <a:cubicBezTo>
                    <a:pt x="-1376" y="52012"/>
                    <a:pt x="20296" y="15411"/>
                    <a:pt x="29928" y="0"/>
                  </a:cubicBezTo>
                  <a:lnTo>
                    <a:pt x="33299" y="1926"/>
                  </a:lnTo>
                  <a:cubicBezTo>
                    <a:pt x="19814" y="24561"/>
                    <a:pt x="5848" y="49604"/>
                    <a:pt x="4403" y="55865"/>
                  </a:cubicBezTo>
                  <a:cubicBezTo>
                    <a:pt x="9219" y="55384"/>
                    <a:pt x="26075" y="47678"/>
                    <a:pt x="40523" y="39972"/>
                  </a:cubicBezTo>
                  <a:lnTo>
                    <a:pt x="42450" y="43344"/>
                  </a:lnTo>
                  <a:cubicBezTo>
                    <a:pt x="29928" y="50086"/>
                    <a:pt x="9701" y="60200"/>
                    <a:pt x="2959" y="602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7859817" y="2071630"/>
              <a:ext cx="19198" cy="25409"/>
            </a:xfrm>
            <a:custGeom>
              <a:avLst/>
              <a:gdLst/>
              <a:ahLst/>
              <a:cxnLst/>
              <a:rect l="l" t="t" r="r" b="b"/>
              <a:pathLst>
                <a:path w="12735" h="16855" extrusionOk="0">
                  <a:moveTo>
                    <a:pt x="12040" y="2889"/>
                  </a:moveTo>
                  <a:cubicBezTo>
                    <a:pt x="12040" y="2408"/>
                    <a:pt x="11558" y="1927"/>
                    <a:pt x="11077" y="1445"/>
                  </a:cubicBezTo>
                  <a:cubicBezTo>
                    <a:pt x="10595" y="963"/>
                    <a:pt x="10114" y="481"/>
                    <a:pt x="9632" y="481"/>
                  </a:cubicBezTo>
                  <a:cubicBezTo>
                    <a:pt x="9150" y="0"/>
                    <a:pt x="8669" y="0"/>
                    <a:pt x="7706" y="0"/>
                  </a:cubicBezTo>
                  <a:cubicBezTo>
                    <a:pt x="7224" y="0"/>
                    <a:pt x="6261" y="0"/>
                    <a:pt x="5779" y="0"/>
                  </a:cubicBezTo>
                  <a:cubicBezTo>
                    <a:pt x="4816" y="481"/>
                    <a:pt x="3371" y="1445"/>
                    <a:pt x="2890" y="2408"/>
                  </a:cubicBezTo>
                  <a:cubicBezTo>
                    <a:pt x="2890" y="2889"/>
                    <a:pt x="2890" y="2889"/>
                    <a:pt x="2408" y="3371"/>
                  </a:cubicBezTo>
                  <a:cubicBezTo>
                    <a:pt x="2408" y="3371"/>
                    <a:pt x="1927" y="3853"/>
                    <a:pt x="1927" y="3853"/>
                  </a:cubicBezTo>
                  <a:cubicBezTo>
                    <a:pt x="1445" y="4334"/>
                    <a:pt x="1445" y="4816"/>
                    <a:pt x="963" y="5297"/>
                  </a:cubicBezTo>
                  <a:cubicBezTo>
                    <a:pt x="963" y="5779"/>
                    <a:pt x="482" y="5779"/>
                    <a:pt x="482" y="6261"/>
                  </a:cubicBezTo>
                  <a:cubicBezTo>
                    <a:pt x="0" y="6742"/>
                    <a:pt x="0" y="7705"/>
                    <a:pt x="0" y="8187"/>
                  </a:cubicBezTo>
                  <a:cubicBezTo>
                    <a:pt x="0" y="8669"/>
                    <a:pt x="0" y="9632"/>
                    <a:pt x="0" y="10113"/>
                  </a:cubicBezTo>
                  <a:cubicBezTo>
                    <a:pt x="0" y="10595"/>
                    <a:pt x="0" y="11077"/>
                    <a:pt x="482" y="11558"/>
                  </a:cubicBezTo>
                  <a:cubicBezTo>
                    <a:pt x="482" y="11558"/>
                    <a:pt x="482" y="12040"/>
                    <a:pt x="482" y="12040"/>
                  </a:cubicBezTo>
                  <a:cubicBezTo>
                    <a:pt x="963" y="13485"/>
                    <a:pt x="1927" y="14448"/>
                    <a:pt x="2890" y="15411"/>
                  </a:cubicBezTo>
                  <a:cubicBezTo>
                    <a:pt x="3853" y="16374"/>
                    <a:pt x="5298" y="16856"/>
                    <a:pt x="6261" y="16856"/>
                  </a:cubicBezTo>
                  <a:cubicBezTo>
                    <a:pt x="6742" y="16856"/>
                    <a:pt x="7224" y="16856"/>
                    <a:pt x="7706" y="16856"/>
                  </a:cubicBezTo>
                  <a:cubicBezTo>
                    <a:pt x="8669" y="16374"/>
                    <a:pt x="9150" y="15893"/>
                    <a:pt x="9632" y="15411"/>
                  </a:cubicBezTo>
                  <a:cubicBezTo>
                    <a:pt x="10114" y="14929"/>
                    <a:pt x="10114" y="14929"/>
                    <a:pt x="10114" y="14448"/>
                  </a:cubicBezTo>
                  <a:cubicBezTo>
                    <a:pt x="10595" y="13966"/>
                    <a:pt x="11077" y="13485"/>
                    <a:pt x="11077" y="12521"/>
                  </a:cubicBezTo>
                  <a:cubicBezTo>
                    <a:pt x="11558" y="12040"/>
                    <a:pt x="11558" y="11077"/>
                    <a:pt x="12040" y="10595"/>
                  </a:cubicBezTo>
                  <a:cubicBezTo>
                    <a:pt x="12040" y="10113"/>
                    <a:pt x="12040" y="10113"/>
                    <a:pt x="12522" y="9632"/>
                  </a:cubicBezTo>
                  <a:cubicBezTo>
                    <a:pt x="12522" y="8669"/>
                    <a:pt x="13003" y="7224"/>
                    <a:pt x="12522" y="6261"/>
                  </a:cubicBezTo>
                  <a:cubicBezTo>
                    <a:pt x="12522" y="4816"/>
                    <a:pt x="12522" y="3853"/>
                    <a:pt x="12040" y="2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7766262" y="2089035"/>
              <a:ext cx="19198" cy="25409"/>
            </a:xfrm>
            <a:custGeom>
              <a:avLst/>
              <a:gdLst/>
              <a:ahLst/>
              <a:cxnLst/>
              <a:rect l="l" t="t" r="r" b="b"/>
              <a:pathLst>
                <a:path w="12735" h="16855" extrusionOk="0">
                  <a:moveTo>
                    <a:pt x="12040" y="2889"/>
                  </a:moveTo>
                  <a:cubicBezTo>
                    <a:pt x="12040" y="2408"/>
                    <a:pt x="11558" y="1926"/>
                    <a:pt x="11077" y="1445"/>
                  </a:cubicBezTo>
                  <a:cubicBezTo>
                    <a:pt x="10595" y="963"/>
                    <a:pt x="10113" y="481"/>
                    <a:pt x="9632" y="481"/>
                  </a:cubicBezTo>
                  <a:cubicBezTo>
                    <a:pt x="9150" y="0"/>
                    <a:pt x="8669" y="0"/>
                    <a:pt x="7705" y="0"/>
                  </a:cubicBezTo>
                  <a:cubicBezTo>
                    <a:pt x="7224" y="0"/>
                    <a:pt x="6261" y="0"/>
                    <a:pt x="5779" y="0"/>
                  </a:cubicBezTo>
                  <a:cubicBezTo>
                    <a:pt x="4816" y="481"/>
                    <a:pt x="3371" y="1445"/>
                    <a:pt x="2889" y="2408"/>
                  </a:cubicBezTo>
                  <a:cubicBezTo>
                    <a:pt x="2889" y="2889"/>
                    <a:pt x="2889" y="2889"/>
                    <a:pt x="2408" y="3371"/>
                  </a:cubicBezTo>
                  <a:cubicBezTo>
                    <a:pt x="2408" y="3371"/>
                    <a:pt x="1926" y="3853"/>
                    <a:pt x="1926" y="3853"/>
                  </a:cubicBezTo>
                  <a:cubicBezTo>
                    <a:pt x="1445" y="4334"/>
                    <a:pt x="1445" y="4816"/>
                    <a:pt x="963" y="5297"/>
                  </a:cubicBezTo>
                  <a:cubicBezTo>
                    <a:pt x="963" y="5779"/>
                    <a:pt x="481" y="5779"/>
                    <a:pt x="481" y="6261"/>
                  </a:cubicBezTo>
                  <a:cubicBezTo>
                    <a:pt x="0" y="6742"/>
                    <a:pt x="0" y="7705"/>
                    <a:pt x="0" y="8187"/>
                  </a:cubicBezTo>
                  <a:cubicBezTo>
                    <a:pt x="0" y="8669"/>
                    <a:pt x="0" y="9632"/>
                    <a:pt x="0" y="10113"/>
                  </a:cubicBezTo>
                  <a:cubicBezTo>
                    <a:pt x="0" y="10595"/>
                    <a:pt x="0" y="11077"/>
                    <a:pt x="481" y="11558"/>
                  </a:cubicBezTo>
                  <a:cubicBezTo>
                    <a:pt x="481" y="11558"/>
                    <a:pt x="481" y="12040"/>
                    <a:pt x="481" y="12040"/>
                  </a:cubicBezTo>
                  <a:cubicBezTo>
                    <a:pt x="963" y="13485"/>
                    <a:pt x="1926" y="14448"/>
                    <a:pt x="2889" y="15411"/>
                  </a:cubicBezTo>
                  <a:cubicBezTo>
                    <a:pt x="3853" y="16374"/>
                    <a:pt x="5297" y="16856"/>
                    <a:pt x="6261" y="16856"/>
                  </a:cubicBezTo>
                  <a:cubicBezTo>
                    <a:pt x="6742" y="16856"/>
                    <a:pt x="7224" y="16856"/>
                    <a:pt x="7705" y="16856"/>
                  </a:cubicBezTo>
                  <a:cubicBezTo>
                    <a:pt x="8669" y="16374"/>
                    <a:pt x="9150" y="15893"/>
                    <a:pt x="9632" y="15411"/>
                  </a:cubicBezTo>
                  <a:cubicBezTo>
                    <a:pt x="10113" y="14929"/>
                    <a:pt x="10113" y="14929"/>
                    <a:pt x="10113" y="14448"/>
                  </a:cubicBezTo>
                  <a:cubicBezTo>
                    <a:pt x="10595" y="13966"/>
                    <a:pt x="11077" y="13485"/>
                    <a:pt x="11077" y="12521"/>
                  </a:cubicBezTo>
                  <a:cubicBezTo>
                    <a:pt x="11558" y="12040"/>
                    <a:pt x="11558" y="11077"/>
                    <a:pt x="12040" y="10595"/>
                  </a:cubicBezTo>
                  <a:cubicBezTo>
                    <a:pt x="12040" y="10113"/>
                    <a:pt x="12040" y="10113"/>
                    <a:pt x="12521" y="9632"/>
                  </a:cubicBezTo>
                  <a:cubicBezTo>
                    <a:pt x="12521" y="8669"/>
                    <a:pt x="13003" y="7224"/>
                    <a:pt x="12521" y="6261"/>
                  </a:cubicBezTo>
                  <a:cubicBezTo>
                    <a:pt x="12521" y="5297"/>
                    <a:pt x="12521" y="3853"/>
                    <a:pt x="12040" y="28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7809050" y="2155032"/>
              <a:ext cx="66830" cy="45012"/>
            </a:xfrm>
            <a:custGeom>
              <a:avLst/>
              <a:gdLst/>
              <a:ahLst/>
              <a:cxnLst/>
              <a:rect l="l" t="t" r="r" b="b"/>
              <a:pathLst>
                <a:path w="44332" h="29859" extrusionOk="0">
                  <a:moveTo>
                    <a:pt x="8187" y="29859"/>
                  </a:moveTo>
                  <a:cubicBezTo>
                    <a:pt x="5779" y="29859"/>
                    <a:pt x="2890" y="29859"/>
                    <a:pt x="0" y="29377"/>
                  </a:cubicBezTo>
                  <a:lnTo>
                    <a:pt x="482" y="25525"/>
                  </a:lnTo>
                  <a:cubicBezTo>
                    <a:pt x="33712" y="30822"/>
                    <a:pt x="39972" y="1445"/>
                    <a:pt x="40454" y="0"/>
                  </a:cubicBezTo>
                  <a:lnTo>
                    <a:pt x="44307" y="963"/>
                  </a:lnTo>
                  <a:cubicBezTo>
                    <a:pt x="44788" y="963"/>
                    <a:pt x="38528" y="29859"/>
                    <a:pt x="8187" y="2985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7928926" y="1945005"/>
              <a:ext cx="199711" cy="265196"/>
            </a:xfrm>
            <a:custGeom>
              <a:avLst/>
              <a:gdLst/>
              <a:ahLst/>
              <a:cxnLst/>
              <a:rect l="l" t="t" r="r" b="b"/>
              <a:pathLst>
                <a:path w="132478" h="175918" extrusionOk="0">
                  <a:moveTo>
                    <a:pt x="84620" y="170293"/>
                  </a:moveTo>
                  <a:cubicBezTo>
                    <a:pt x="84620" y="170293"/>
                    <a:pt x="59096" y="185222"/>
                    <a:pt x="32608" y="166440"/>
                  </a:cubicBezTo>
                  <a:cubicBezTo>
                    <a:pt x="6120" y="147658"/>
                    <a:pt x="-6401" y="87458"/>
                    <a:pt x="3230" y="53746"/>
                  </a:cubicBezTo>
                  <a:cubicBezTo>
                    <a:pt x="12862" y="20034"/>
                    <a:pt x="34534" y="3179"/>
                    <a:pt x="63912" y="289"/>
                  </a:cubicBezTo>
                  <a:cubicBezTo>
                    <a:pt x="93289" y="-2601"/>
                    <a:pt x="119777" y="16182"/>
                    <a:pt x="129409" y="57117"/>
                  </a:cubicBezTo>
                  <a:cubicBezTo>
                    <a:pt x="139041" y="98535"/>
                    <a:pt x="126519" y="153437"/>
                    <a:pt x="84620" y="1702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7744507" y="1872891"/>
              <a:ext cx="249746" cy="163377"/>
            </a:xfrm>
            <a:custGeom>
              <a:avLst/>
              <a:gdLst/>
              <a:ahLst/>
              <a:cxnLst/>
              <a:rect l="l" t="t" r="r" b="b"/>
              <a:pathLst>
                <a:path w="165669" h="108376" extrusionOk="0">
                  <a:moveTo>
                    <a:pt x="165669" y="56846"/>
                  </a:moveTo>
                  <a:cubicBezTo>
                    <a:pt x="165669" y="56846"/>
                    <a:pt x="147850" y="11576"/>
                    <a:pt x="114138" y="2425"/>
                  </a:cubicBezTo>
                  <a:cubicBezTo>
                    <a:pt x="80426" y="-7207"/>
                    <a:pt x="39491" y="13021"/>
                    <a:pt x="22153" y="42398"/>
                  </a:cubicBezTo>
                  <a:cubicBezTo>
                    <a:pt x="4334" y="71775"/>
                    <a:pt x="0" y="100190"/>
                    <a:pt x="0" y="100190"/>
                  </a:cubicBezTo>
                  <a:lnTo>
                    <a:pt x="6261" y="108377"/>
                  </a:lnTo>
                  <a:cubicBezTo>
                    <a:pt x="6261" y="108377"/>
                    <a:pt x="17819" y="60699"/>
                    <a:pt x="38528" y="40472"/>
                  </a:cubicBezTo>
                  <a:cubicBezTo>
                    <a:pt x="59236" y="20245"/>
                    <a:pt x="82834" y="19763"/>
                    <a:pt x="101135" y="23616"/>
                  </a:cubicBezTo>
                  <a:cubicBezTo>
                    <a:pt x="119436" y="27950"/>
                    <a:pt x="134365" y="47696"/>
                    <a:pt x="141108" y="65515"/>
                  </a:cubicBezTo>
                  <a:lnTo>
                    <a:pt x="165669" y="5684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7163597" y="2575665"/>
              <a:ext cx="218527" cy="117612"/>
            </a:xfrm>
            <a:custGeom>
              <a:avLst/>
              <a:gdLst/>
              <a:ahLst/>
              <a:cxnLst/>
              <a:rect l="l" t="t" r="r" b="b"/>
              <a:pathLst>
                <a:path w="144960" h="78018" extrusionOk="0">
                  <a:moveTo>
                    <a:pt x="3371" y="78019"/>
                  </a:moveTo>
                  <a:lnTo>
                    <a:pt x="0" y="75611"/>
                  </a:lnTo>
                  <a:cubicBezTo>
                    <a:pt x="1445" y="73684"/>
                    <a:pt x="35638" y="30341"/>
                    <a:pt x="143998" y="0"/>
                  </a:cubicBezTo>
                  <a:lnTo>
                    <a:pt x="144961" y="3853"/>
                  </a:lnTo>
                  <a:cubicBezTo>
                    <a:pt x="38528" y="34193"/>
                    <a:pt x="3853" y="77537"/>
                    <a:pt x="3371" y="780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7189706" y="2637310"/>
              <a:ext cx="202555" cy="98010"/>
            </a:xfrm>
            <a:custGeom>
              <a:avLst/>
              <a:gdLst/>
              <a:ahLst/>
              <a:cxnLst/>
              <a:rect l="l" t="t" r="r" b="b"/>
              <a:pathLst>
                <a:path w="134365" h="65015" extrusionOk="0">
                  <a:moveTo>
                    <a:pt x="2408" y="65016"/>
                  </a:moveTo>
                  <a:lnTo>
                    <a:pt x="0" y="61644"/>
                  </a:lnTo>
                  <a:cubicBezTo>
                    <a:pt x="481" y="61163"/>
                    <a:pt x="55865" y="23598"/>
                    <a:pt x="133402" y="0"/>
                  </a:cubicBezTo>
                  <a:lnTo>
                    <a:pt x="134365" y="3853"/>
                  </a:lnTo>
                  <a:cubicBezTo>
                    <a:pt x="57792" y="27451"/>
                    <a:pt x="3371" y="64534"/>
                    <a:pt x="2408" y="650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7210737" y="2693877"/>
              <a:ext cx="192392" cy="92928"/>
            </a:xfrm>
            <a:custGeom>
              <a:avLst/>
              <a:gdLst/>
              <a:ahLst/>
              <a:cxnLst/>
              <a:rect l="l" t="t" r="r" b="b"/>
              <a:pathLst>
                <a:path w="127623" h="61644" extrusionOk="0">
                  <a:moveTo>
                    <a:pt x="2408" y="61644"/>
                  </a:moveTo>
                  <a:lnTo>
                    <a:pt x="0" y="58273"/>
                  </a:lnTo>
                  <a:cubicBezTo>
                    <a:pt x="482" y="57792"/>
                    <a:pt x="62608" y="16856"/>
                    <a:pt x="126660" y="0"/>
                  </a:cubicBezTo>
                  <a:lnTo>
                    <a:pt x="127623" y="3853"/>
                  </a:lnTo>
                  <a:cubicBezTo>
                    <a:pt x="64052" y="20709"/>
                    <a:pt x="2890" y="61163"/>
                    <a:pt x="2408" y="6164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7678510" y="2588619"/>
              <a:ext cx="233047" cy="22605"/>
            </a:xfrm>
            <a:custGeom>
              <a:avLst/>
              <a:gdLst/>
              <a:ahLst/>
              <a:cxnLst/>
              <a:rect l="l" t="t" r="r" b="b"/>
              <a:pathLst>
                <a:path w="154592" h="14995" extrusionOk="0">
                  <a:moveTo>
                    <a:pt x="154111" y="14996"/>
                  </a:moveTo>
                  <a:cubicBezTo>
                    <a:pt x="153148" y="14996"/>
                    <a:pt x="70795" y="-2342"/>
                    <a:pt x="482" y="6327"/>
                  </a:cubicBezTo>
                  <a:lnTo>
                    <a:pt x="0" y="2474"/>
                  </a:lnTo>
                  <a:cubicBezTo>
                    <a:pt x="70795" y="-6194"/>
                    <a:pt x="154111" y="10661"/>
                    <a:pt x="154593" y="11143"/>
                  </a:cubicBezTo>
                  <a:lnTo>
                    <a:pt x="154111" y="1499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7679960" y="2643507"/>
              <a:ext cx="224336" cy="20657"/>
            </a:xfrm>
            <a:custGeom>
              <a:avLst/>
              <a:gdLst/>
              <a:ahLst/>
              <a:cxnLst/>
              <a:rect l="l" t="t" r="r" b="b"/>
              <a:pathLst>
                <a:path w="148813" h="13703" extrusionOk="0">
                  <a:moveTo>
                    <a:pt x="147850" y="13703"/>
                  </a:moveTo>
                  <a:cubicBezTo>
                    <a:pt x="146887" y="13703"/>
                    <a:pt x="49123" y="-4597"/>
                    <a:pt x="963" y="8887"/>
                  </a:cubicBezTo>
                  <a:lnTo>
                    <a:pt x="0" y="5035"/>
                  </a:lnTo>
                  <a:cubicBezTo>
                    <a:pt x="49123" y="-8450"/>
                    <a:pt x="144479" y="9369"/>
                    <a:pt x="148814" y="9851"/>
                  </a:cubicBezTo>
                  <a:lnTo>
                    <a:pt x="147850" y="1370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7696641" y="2702822"/>
              <a:ext cx="209089" cy="9921"/>
            </a:xfrm>
            <a:custGeom>
              <a:avLst/>
              <a:gdLst/>
              <a:ahLst/>
              <a:cxnLst/>
              <a:rect l="l" t="t" r="r" b="b"/>
              <a:pathLst>
                <a:path w="138699" h="6581" extrusionOk="0">
                  <a:moveTo>
                    <a:pt x="138700" y="6582"/>
                  </a:moveTo>
                  <a:cubicBezTo>
                    <a:pt x="137737" y="6582"/>
                    <a:pt x="51531" y="1766"/>
                    <a:pt x="482" y="5136"/>
                  </a:cubicBezTo>
                  <a:lnTo>
                    <a:pt x="0" y="1284"/>
                  </a:lnTo>
                  <a:cubicBezTo>
                    <a:pt x="51049" y="-2087"/>
                    <a:pt x="137737" y="2247"/>
                    <a:pt x="138700" y="2247"/>
                  </a:cubicBezTo>
                  <a:lnTo>
                    <a:pt x="138700" y="658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7973056" y="1944714"/>
              <a:ext cx="68867" cy="267896"/>
            </a:xfrm>
            <a:custGeom>
              <a:avLst/>
              <a:gdLst/>
              <a:ahLst/>
              <a:cxnLst/>
              <a:rect l="l" t="t" r="r" b="b"/>
              <a:pathLst>
                <a:path w="45683" h="177709" extrusionOk="0">
                  <a:moveTo>
                    <a:pt x="26901" y="177709"/>
                  </a:moveTo>
                  <a:cubicBezTo>
                    <a:pt x="8119" y="164224"/>
                    <a:pt x="-6329" y="110767"/>
                    <a:pt x="2821" y="55865"/>
                  </a:cubicBezTo>
                  <a:cubicBezTo>
                    <a:pt x="12453" y="0"/>
                    <a:pt x="44720" y="0"/>
                    <a:pt x="45684" y="0"/>
                  </a:cubicBezTo>
                  <a:lnTo>
                    <a:pt x="45684" y="3853"/>
                  </a:lnTo>
                  <a:cubicBezTo>
                    <a:pt x="45684" y="3853"/>
                    <a:pt x="45684" y="3853"/>
                    <a:pt x="45684" y="3853"/>
                  </a:cubicBezTo>
                  <a:cubicBezTo>
                    <a:pt x="44239" y="3853"/>
                    <a:pt x="15824" y="4816"/>
                    <a:pt x="6674" y="56347"/>
                  </a:cubicBezTo>
                  <a:cubicBezTo>
                    <a:pt x="-2957" y="112694"/>
                    <a:pt x="12935" y="162780"/>
                    <a:pt x="28828" y="173856"/>
                  </a:cubicBezTo>
                  <a:lnTo>
                    <a:pt x="26901" y="17770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8" name="Google Shape;1198;p50"/>
            <p:cNvSpPr/>
            <p:nvPr/>
          </p:nvSpPr>
          <p:spPr>
            <a:xfrm rot="-871249">
              <a:off x="8257081" y="2922229"/>
              <a:ext cx="5800" cy="454608"/>
            </a:xfrm>
            <a:custGeom>
              <a:avLst/>
              <a:gdLst/>
              <a:ahLst/>
              <a:cxnLst/>
              <a:rect l="l" t="t" r="r" b="b"/>
              <a:pathLst>
                <a:path w="3852" h="301946" extrusionOk="0">
                  <a:moveTo>
                    <a:pt x="0" y="0"/>
                  </a:moveTo>
                  <a:lnTo>
                    <a:pt x="3853" y="0"/>
                  </a:lnTo>
                  <a:lnTo>
                    <a:pt x="3853" y="301946"/>
                  </a:lnTo>
                  <a:lnTo>
                    <a:pt x="0" y="3019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7917835" y="2215951"/>
              <a:ext cx="55903" cy="95107"/>
            </a:xfrm>
            <a:custGeom>
              <a:avLst/>
              <a:gdLst/>
              <a:ahLst/>
              <a:cxnLst/>
              <a:rect l="l" t="t" r="r" b="b"/>
              <a:pathLst>
                <a:path w="37083" h="63089" extrusionOk="0">
                  <a:moveTo>
                    <a:pt x="2408" y="63089"/>
                  </a:moveTo>
                  <a:lnTo>
                    <a:pt x="0" y="59718"/>
                  </a:lnTo>
                  <a:cubicBezTo>
                    <a:pt x="0" y="59718"/>
                    <a:pt x="24080" y="43344"/>
                    <a:pt x="33230" y="0"/>
                  </a:cubicBezTo>
                  <a:lnTo>
                    <a:pt x="37083" y="963"/>
                  </a:lnTo>
                  <a:cubicBezTo>
                    <a:pt x="27451" y="46233"/>
                    <a:pt x="3371" y="62608"/>
                    <a:pt x="2408" y="630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8535005" y="2511120"/>
              <a:ext cx="157546" cy="1025121"/>
            </a:xfrm>
            <a:custGeom>
              <a:avLst/>
              <a:gdLst/>
              <a:ahLst/>
              <a:cxnLst/>
              <a:rect l="l" t="t" r="r" b="b"/>
              <a:pathLst>
                <a:path w="104508" h="680014" extrusionOk="0">
                  <a:moveTo>
                    <a:pt x="963" y="680015"/>
                  </a:moveTo>
                  <a:lnTo>
                    <a:pt x="0" y="676162"/>
                  </a:lnTo>
                  <a:cubicBezTo>
                    <a:pt x="31785" y="670383"/>
                    <a:pt x="100654" y="576472"/>
                    <a:pt x="100654" y="337118"/>
                  </a:cubicBezTo>
                  <a:cubicBezTo>
                    <a:pt x="100654" y="102580"/>
                    <a:pt x="20227" y="3371"/>
                    <a:pt x="19264" y="2408"/>
                  </a:cubicBezTo>
                  <a:lnTo>
                    <a:pt x="22153" y="0"/>
                  </a:lnTo>
                  <a:cubicBezTo>
                    <a:pt x="23116" y="963"/>
                    <a:pt x="104506" y="101135"/>
                    <a:pt x="104506" y="337118"/>
                  </a:cubicBezTo>
                  <a:cubicBezTo>
                    <a:pt x="104988" y="578880"/>
                    <a:pt x="33712" y="673754"/>
                    <a:pt x="963" y="68001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201" name="Google Shape;1201;p50"/>
            <p:cNvSpPr/>
            <p:nvPr/>
          </p:nvSpPr>
          <p:spPr>
            <a:xfrm rot="-411926">
              <a:off x="7362485" y="3559189"/>
              <a:ext cx="5800" cy="125458"/>
            </a:xfrm>
            <a:custGeom>
              <a:avLst/>
              <a:gdLst/>
              <a:ahLst/>
              <a:cxnLst/>
              <a:rect l="l" t="t" r="r" b="b"/>
              <a:pathLst>
                <a:path w="3852" h="83317" extrusionOk="0">
                  <a:moveTo>
                    <a:pt x="0" y="0"/>
                  </a:moveTo>
                  <a:lnTo>
                    <a:pt x="3853" y="0"/>
                  </a:lnTo>
                  <a:lnTo>
                    <a:pt x="3853" y="83318"/>
                  </a:lnTo>
                  <a:lnTo>
                    <a:pt x="0" y="8331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1"/>
          <p:cNvSpPr txBox="1">
            <a:spLocks noGrp="1"/>
          </p:cNvSpPr>
          <p:nvPr>
            <p:ph type="title"/>
          </p:nvPr>
        </p:nvSpPr>
        <p:spPr>
          <a:xfrm>
            <a:off x="3419475" y="445135"/>
            <a:ext cx="2305050" cy="5727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latin typeface="Times New Roman" panose="02020603050405020304" charset="0"/>
                <a:cs typeface="Times New Roman" panose="02020603050405020304" charset="0"/>
              </a:rPr>
              <a:t>MỤC LỤC</a:t>
            </a:r>
          </a:p>
        </p:txBody>
      </p:sp>
      <p:sp>
        <p:nvSpPr>
          <p:cNvPr id="397" name="Google Shape;397;p41"/>
          <p:cNvSpPr txBox="1">
            <a:spLocks noGrp="1"/>
          </p:cNvSpPr>
          <p:nvPr>
            <p:ph type="title" idx="7"/>
          </p:nvPr>
        </p:nvSpPr>
        <p:spPr>
          <a:xfrm>
            <a:off x="1454695" y="12354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Onest SemiBold" charset="0"/>
              </a:rPr>
              <a:t>01</a:t>
            </a:r>
          </a:p>
        </p:txBody>
      </p:sp>
      <p:sp>
        <p:nvSpPr>
          <p:cNvPr id="399" name="Google Shape;399;p41"/>
          <p:cNvSpPr txBox="1">
            <a:spLocks noGrp="1"/>
          </p:cNvSpPr>
          <p:nvPr>
            <p:ph type="title" idx="9"/>
          </p:nvPr>
        </p:nvSpPr>
        <p:spPr>
          <a:xfrm>
            <a:off x="4153966" y="12354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Onest SemiBold" charset="0"/>
              </a:rPr>
              <a:t>02</a:t>
            </a:r>
          </a:p>
        </p:txBody>
      </p:sp>
      <p:sp>
        <p:nvSpPr>
          <p:cNvPr id="400" name="Google Shape;400;p41"/>
          <p:cNvSpPr txBox="1">
            <a:spLocks noGrp="1"/>
          </p:cNvSpPr>
          <p:nvPr>
            <p:ph type="title" idx="13"/>
          </p:nvPr>
        </p:nvSpPr>
        <p:spPr>
          <a:xfrm>
            <a:off x="3054146" y="272742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Onest SemiBold" charset="0"/>
              </a:rPr>
              <a:t>0</a:t>
            </a:r>
            <a:r>
              <a:rPr lang="en-US" altLang="en-GB" dirty="0">
                <a:latin typeface="Onest SemiBold" charset="0"/>
              </a:rPr>
              <a:t>4</a:t>
            </a:r>
          </a:p>
        </p:txBody>
      </p:sp>
      <p:sp>
        <p:nvSpPr>
          <p:cNvPr id="401" name="Google Shape;401;p41"/>
          <p:cNvSpPr txBox="1">
            <a:spLocks noGrp="1"/>
          </p:cNvSpPr>
          <p:nvPr>
            <p:ph type="title" idx="14"/>
          </p:nvPr>
        </p:nvSpPr>
        <p:spPr>
          <a:xfrm>
            <a:off x="6422079" y="123478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Onest SemiBold" charset="0"/>
              </a:rPr>
              <a:t>03</a:t>
            </a:r>
          </a:p>
        </p:txBody>
      </p:sp>
      <p:sp>
        <p:nvSpPr>
          <p:cNvPr id="403" name="Google Shape;403;p41"/>
          <p:cNvSpPr txBox="1">
            <a:spLocks noGrp="1"/>
          </p:cNvSpPr>
          <p:nvPr>
            <p:ph type="subTitle" idx="16"/>
          </p:nvPr>
        </p:nvSpPr>
        <p:spPr>
          <a:xfrm>
            <a:off x="720000" y="173669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latin typeface="Times New Roman" panose="02020603050405020304" charset="0"/>
                <a:cs typeface="Times New Roman" panose="02020603050405020304" charset="0"/>
              </a:rPr>
              <a:t>GIỚI THIỆU</a:t>
            </a:r>
          </a:p>
        </p:txBody>
      </p:sp>
      <p:sp>
        <p:nvSpPr>
          <p:cNvPr id="404" name="Google Shape;404;p41"/>
          <p:cNvSpPr txBox="1">
            <a:spLocks noGrp="1"/>
          </p:cNvSpPr>
          <p:nvPr>
            <p:ph type="subTitle" idx="17"/>
          </p:nvPr>
        </p:nvSpPr>
        <p:spPr>
          <a:xfrm>
            <a:off x="3419271" y="173669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BỘ DỮ LIỆU</a:t>
            </a:r>
          </a:p>
        </p:txBody>
      </p:sp>
      <p:sp>
        <p:nvSpPr>
          <p:cNvPr id="405" name="Google Shape;405;p41"/>
          <p:cNvSpPr txBox="1">
            <a:spLocks noGrp="1"/>
          </p:cNvSpPr>
          <p:nvPr>
            <p:ph type="subTitle" idx="18"/>
          </p:nvPr>
        </p:nvSpPr>
        <p:spPr>
          <a:xfrm>
            <a:off x="6118550" y="173669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MÔ HÌNH</a:t>
            </a:r>
          </a:p>
        </p:txBody>
      </p:sp>
      <p:sp>
        <p:nvSpPr>
          <p:cNvPr id="407" name="Google Shape;407;p41"/>
          <p:cNvSpPr txBox="1">
            <a:spLocks noGrp="1"/>
          </p:cNvSpPr>
          <p:nvPr>
            <p:ph type="subTitle" idx="20"/>
          </p:nvPr>
        </p:nvSpPr>
        <p:spPr>
          <a:xfrm>
            <a:off x="2268855" y="3175000"/>
            <a:ext cx="2305685" cy="898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KẾT QUẢ ĐẠT ĐƯỢC</a:t>
            </a:r>
          </a:p>
        </p:txBody>
      </p:sp>
      <p:sp>
        <p:nvSpPr>
          <p:cNvPr id="2" name="Google Shape;400;p41"/>
          <p:cNvSpPr txBox="1">
            <a:spLocks noGrp="1"/>
          </p:cNvSpPr>
          <p:nvPr/>
        </p:nvSpPr>
        <p:spPr>
          <a:xfrm>
            <a:off x="5359831" y="2727426"/>
            <a:ext cx="734700" cy="44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nest SemiBold"/>
              <a:buNone/>
              <a:defRPr sz="3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dirty="0">
                <a:latin typeface="Onest SemiBold" charset="0"/>
              </a:rPr>
              <a:t>0</a:t>
            </a:r>
            <a:r>
              <a:rPr lang="en-US" altLang="en-GB" sz="2600" dirty="0">
                <a:latin typeface="Onest SemiBold" charset="0"/>
              </a:rPr>
              <a:t>5</a:t>
            </a:r>
          </a:p>
        </p:txBody>
      </p:sp>
      <p:sp>
        <p:nvSpPr>
          <p:cNvPr id="3" name="Google Shape;407;p41"/>
          <p:cNvSpPr txBox="1">
            <a:spLocks noGrp="1"/>
          </p:cNvSpPr>
          <p:nvPr/>
        </p:nvSpPr>
        <p:spPr>
          <a:xfrm>
            <a:off x="4574540" y="3175000"/>
            <a:ext cx="2305685" cy="8985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200" b="0" i="0" u="none" strike="noStrike" cap="none">
                <a:solidFill>
                  <a:schemeClr val="dk1"/>
                </a:solidFill>
                <a:latin typeface="Onest SemiBold"/>
                <a:ea typeface="Onest SemiBold"/>
                <a:cs typeface="Onest SemiBold"/>
                <a:sym typeface="Onest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sz="2400" b="1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HƯỚNG PHÁT TRIỂN</a:t>
            </a: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43"/>
          <p:cNvSpPr txBox="1">
            <a:spLocks noGrp="1"/>
          </p:cNvSpPr>
          <p:nvPr>
            <p:ph type="title"/>
          </p:nvPr>
        </p:nvSpPr>
        <p:spPr>
          <a:xfrm>
            <a:off x="713225" y="1656000"/>
            <a:ext cx="3819300" cy="8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GIỚI THIỆU</a:t>
            </a:r>
          </a:p>
        </p:txBody>
      </p:sp>
      <p:sp>
        <p:nvSpPr>
          <p:cNvPr id="534" name="Google Shape;534;p43"/>
          <p:cNvSpPr txBox="1">
            <a:spLocks noGrp="1"/>
          </p:cNvSpPr>
          <p:nvPr>
            <p:ph type="title" idx="2"/>
          </p:nvPr>
        </p:nvSpPr>
        <p:spPr>
          <a:xfrm>
            <a:off x="713225" y="1006488"/>
            <a:ext cx="978000" cy="6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Onest SemiBold" charset="0"/>
              </a:rPr>
              <a:t>01</a:t>
            </a:r>
          </a:p>
        </p:txBody>
      </p:sp>
      <p:grpSp>
        <p:nvGrpSpPr>
          <p:cNvPr id="536" name="Google Shape;536;p43"/>
          <p:cNvGrpSpPr/>
          <p:nvPr/>
        </p:nvGrpSpPr>
        <p:grpSpPr>
          <a:xfrm>
            <a:off x="3620161" y="-305020"/>
            <a:ext cx="7743239" cy="7911027"/>
            <a:chOff x="3620161" y="-305020"/>
            <a:chExt cx="7743239" cy="7911027"/>
          </a:xfrm>
        </p:grpSpPr>
        <p:sp>
          <p:nvSpPr>
            <p:cNvPr id="537" name="Google Shape;537;p43"/>
            <p:cNvSpPr/>
            <p:nvPr/>
          </p:nvSpPr>
          <p:spPr>
            <a:xfrm rot="-3023359" flipH="1">
              <a:off x="4396382" y="1186699"/>
              <a:ext cx="6190798" cy="4927588"/>
            </a:xfrm>
            <a:custGeom>
              <a:avLst/>
              <a:gdLst/>
              <a:ahLst/>
              <a:cxnLst/>
              <a:rect l="l" t="t" r="r" b="b"/>
              <a:pathLst>
                <a:path w="2741009" h="2181716" extrusionOk="0">
                  <a:moveTo>
                    <a:pt x="2223830" y="2023534"/>
                  </a:moveTo>
                  <a:cubicBezTo>
                    <a:pt x="2223830" y="2023534"/>
                    <a:pt x="2473297" y="1979709"/>
                    <a:pt x="2644264" y="1797184"/>
                  </a:cubicBezTo>
                  <a:cubicBezTo>
                    <a:pt x="2815231" y="1614658"/>
                    <a:pt x="2730951" y="1153289"/>
                    <a:pt x="2611516" y="979914"/>
                  </a:cubicBezTo>
                  <a:cubicBezTo>
                    <a:pt x="2492080" y="806539"/>
                    <a:pt x="2337487" y="624014"/>
                    <a:pt x="2267174" y="345169"/>
                  </a:cubicBezTo>
                  <a:cubicBezTo>
                    <a:pt x="2196861" y="66324"/>
                    <a:pt x="1761497" y="-53112"/>
                    <a:pt x="1309278" y="22018"/>
                  </a:cubicBezTo>
                  <a:cubicBezTo>
                    <a:pt x="857058" y="97147"/>
                    <a:pt x="845500" y="443415"/>
                    <a:pt x="630226" y="560443"/>
                  </a:cubicBezTo>
                  <a:cubicBezTo>
                    <a:pt x="414953" y="677471"/>
                    <a:pt x="166448" y="745376"/>
                    <a:pt x="37862" y="1143657"/>
                  </a:cubicBezTo>
                  <a:cubicBezTo>
                    <a:pt x="-90724" y="1541937"/>
                    <a:pt x="112991" y="1946960"/>
                    <a:pt x="576288" y="2120335"/>
                  </a:cubicBezTo>
                  <a:cubicBezTo>
                    <a:pt x="1040065" y="2293229"/>
                    <a:pt x="2128955" y="2048577"/>
                    <a:pt x="2223830" y="20235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grpSp>
          <p:nvGrpSpPr>
            <p:cNvPr id="538" name="Google Shape;538;p43"/>
            <p:cNvGrpSpPr/>
            <p:nvPr/>
          </p:nvGrpSpPr>
          <p:grpSpPr>
            <a:xfrm>
              <a:off x="4697875" y="1496754"/>
              <a:ext cx="4229475" cy="3205617"/>
              <a:chOff x="4697875" y="1496754"/>
              <a:chExt cx="4229475" cy="3205617"/>
            </a:xfrm>
          </p:grpSpPr>
          <p:grpSp>
            <p:nvGrpSpPr>
              <p:cNvPr id="539" name="Google Shape;539;p43"/>
              <p:cNvGrpSpPr/>
              <p:nvPr/>
            </p:nvGrpSpPr>
            <p:grpSpPr>
              <a:xfrm>
                <a:off x="4697875" y="3725675"/>
                <a:ext cx="4229475" cy="976695"/>
                <a:chOff x="4697875" y="3725675"/>
                <a:chExt cx="4229475" cy="976695"/>
              </a:xfrm>
            </p:grpSpPr>
            <p:sp>
              <p:nvSpPr>
                <p:cNvPr id="540" name="Google Shape;540;p43"/>
                <p:cNvSpPr/>
                <p:nvPr/>
              </p:nvSpPr>
              <p:spPr>
                <a:xfrm>
                  <a:off x="4697875" y="3725675"/>
                  <a:ext cx="4224900" cy="972300"/>
                </a:xfrm>
                <a:prstGeom prst="parallelogram">
                  <a:avLst>
                    <a:gd name="adj" fmla="val 37979"/>
                  </a:avLst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latin typeface="Open Sans" panose="020B0606030504020204"/>
                    <a:ea typeface="Open Sans" panose="020B0606030504020204"/>
                    <a:cs typeface="Open Sans" panose="020B0606030504020204"/>
                    <a:sym typeface="Open Sans" panose="020B0606030504020204"/>
                  </a:endParaRPr>
                </a:p>
              </p:txBody>
            </p:sp>
            <p:sp>
              <p:nvSpPr>
                <p:cNvPr id="541" name="Google Shape;541;p43"/>
                <p:cNvSpPr/>
                <p:nvPr/>
              </p:nvSpPr>
              <p:spPr>
                <a:xfrm>
                  <a:off x="4702325" y="3730100"/>
                  <a:ext cx="4225025" cy="97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01" h="39786" extrusionOk="0">
                      <a:moveTo>
                        <a:pt x="0" y="39786"/>
                      </a:moveTo>
                      <a:lnTo>
                        <a:pt x="154305" y="39786"/>
                      </a:lnTo>
                      <a:lnTo>
                        <a:pt x="169001" y="0"/>
                      </a:lnTo>
                      <a:lnTo>
                        <a:pt x="14516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sp>
          </p:grpSp>
          <p:grpSp>
            <p:nvGrpSpPr>
              <p:cNvPr id="542" name="Google Shape;542;p43"/>
              <p:cNvGrpSpPr/>
              <p:nvPr/>
            </p:nvGrpSpPr>
            <p:grpSpPr>
              <a:xfrm>
                <a:off x="5330713" y="1496754"/>
                <a:ext cx="3100053" cy="3107249"/>
                <a:chOff x="5330713" y="1496754"/>
                <a:chExt cx="3100053" cy="3107249"/>
              </a:xfrm>
            </p:grpSpPr>
            <p:sp>
              <p:nvSpPr>
                <p:cNvPr id="543" name="Google Shape;543;p43"/>
                <p:cNvSpPr/>
                <p:nvPr/>
              </p:nvSpPr>
              <p:spPr>
                <a:xfrm>
                  <a:off x="7741315" y="1619849"/>
                  <a:ext cx="109627" cy="1274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16" h="96891" extrusionOk="0">
                      <a:moveTo>
                        <a:pt x="3853" y="96891"/>
                      </a:moveTo>
                      <a:lnTo>
                        <a:pt x="0" y="96410"/>
                      </a:lnTo>
                      <a:cubicBezTo>
                        <a:pt x="482" y="92557"/>
                        <a:pt x="16374" y="3943"/>
                        <a:pt x="49123" y="90"/>
                      </a:cubicBezTo>
                      <a:cubicBezTo>
                        <a:pt x="54421" y="-391"/>
                        <a:pt x="58755" y="1053"/>
                        <a:pt x="63090" y="4425"/>
                      </a:cubicBezTo>
                      <a:cubicBezTo>
                        <a:pt x="82835" y="22244"/>
                        <a:pt x="83316" y="86296"/>
                        <a:pt x="83316" y="89186"/>
                      </a:cubicBezTo>
                      <a:lnTo>
                        <a:pt x="78982" y="89186"/>
                      </a:lnTo>
                      <a:cubicBezTo>
                        <a:pt x="78982" y="88704"/>
                        <a:pt x="78982" y="24170"/>
                        <a:pt x="60200" y="7796"/>
                      </a:cubicBezTo>
                      <a:cubicBezTo>
                        <a:pt x="56829" y="4906"/>
                        <a:pt x="53458" y="3943"/>
                        <a:pt x="49605" y="4425"/>
                      </a:cubicBezTo>
                      <a:cubicBezTo>
                        <a:pt x="19746" y="7796"/>
                        <a:pt x="3853" y="95928"/>
                        <a:pt x="3853" y="9689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44" name="Google Shape;544;p43"/>
                <p:cNvSpPr/>
                <p:nvPr/>
              </p:nvSpPr>
              <p:spPr>
                <a:xfrm>
                  <a:off x="7239437" y="1715654"/>
                  <a:ext cx="1112750" cy="1029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5683" h="782594" extrusionOk="0">
                      <a:moveTo>
                        <a:pt x="0" y="778742"/>
                      </a:moveTo>
                      <a:lnTo>
                        <a:pt x="47197" y="0"/>
                      </a:lnTo>
                      <a:lnTo>
                        <a:pt x="845684" y="0"/>
                      </a:lnTo>
                      <a:lnTo>
                        <a:pt x="817752" y="78259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45" name="Google Shape;545;p43"/>
                <p:cNvSpPr/>
                <p:nvPr/>
              </p:nvSpPr>
              <p:spPr>
                <a:xfrm>
                  <a:off x="7772160" y="1578119"/>
                  <a:ext cx="71336" cy="723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15" h="54981" extrusionOk="0">
                      <a:moveTo>
                        <a:pt x="53132" y="17839"/>
                      </a:moveTo>
                      <a:cubicBezTo>
                        <a:pt x="52650" y="15912"/>
                        <a:pt x="51687" y="13986"/>
                        <a:pt x="51205" y="12541"/>
                      </a:cubicBezTo>
                      <a:cubicBezTo>
                        <a:pt x="51205" y="12059"/>
                        <a:pt x="51205" y="11578"/>
                        <a:pt x="50724" y="11578"/>
                      </a:cubicBezTo>
                      <a:cubicBezTo>
                        <a:pt x="49761" y="8207"/>
                        <a:pt x="47834" y="5799"/>
                        <a:pt x="44945" y="3872"/>
                      </a:cubicBezTo>
                      <a:cubicBezTo>
                        <a:pt x="43981" y="3391"/>
                        <a:pt x="43018" y="2909"/>
                        <a:pt x="42055" y="2427"/>
                      </a:cubicBezTo>
                      <a:cubicBezTo>
                        <a:pt x="41573" y="1946"/>
                        <a:pt x="40610" y="1464"/>
                        <a:pt x="40129" y="1464"/>
                      </a:cubicBezTo>
                      <a:cubicBezTo>
                        <a:pt x="37239" y="20"/>
                        <a:pt x="34349" y="-462"/>
                        <a:pt x="30978" y="501"/>
                      </a:cubicBezTo>
                      <a:cubicBezTo>
                        <a:pt x="30497" y="501"/>
                        <a:pt x="29533" y="983"/>
                        <a:pt x="29052" y="1464"/>
                      </a:cubicBezTo>
                      <a:cubicBezTo>
                        <a:pt x="26162" y="1464"/>
                        <a:pt x="23273" y="1946"/>
                        <a:pt x="20383" y="2427"/>
                      </a:cubicBezTo>
                      <a:cubicBezTo>
                        <a:pt x="16530" y="3391"/>
                        <a:pt x="12196" y="4835"/>
                        <a:pt x="8825" y="6762"/>
                      </a:cubicBezTo>
                      <a:cubicBezTo>
                        <a:pt x="4491" y="9170"/>
                        <a:pt x="1601" y="13986"/>
                        <a:pt x="638" y="18802"/>
                      </a:cubicBezTo>
                      <a:cubicBezTo>
                        <a:pt x="-807" y="26026"/>
                        <a:pt x="156" y="33250"/>
                        <a:pt x="4009" y="39510"/>
                      </a:cubicBezTo>
                      <a:cubicBezTo>
                        <a:pt x="7380" y="46253"/>
                        <a:pt x="13641" y="50587"/>
                        <a:pt x="20383" y="53477"/>
                      </a:cubicBezTo>
                      <a:cubicBezTo>
                        <a:pt x="27125" y="55885"/>
                        <a:pt x="34831" y="55403"/>
                        <a:pt x="41092" y="52032"/>
                      </a:cubicBezTo>
                      <a:cubicBezTo>
                        <a:pt x="47353" y="48661"/>
                        <a:pt x="50724" y="42882"/>
                        <a:pt x="53132" y="37102"/>
                      </a:cubicBezTo>
                      <a:cubicBezTo>
                        <a:pt x="54577" y="30842"/>
                        <a:pt x="54577" y="23618"/>
                        <a:pt x="53132" y="1783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46" name="Google Shape;546;p43"/>
                <p:cNvSpPr/>
                <p:nvPr/>
              </p:nvSpPr>
              <p:spPr>
                <a:xfrm rot="-5184884">
                  <a:off x="6948577" y="2226304"/>
                  <a:ext cx="1036727" cy="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8335" h="4334" extrusionOk="0">
                      <a:moveTo>
                        <a:pt x="0" y="0"/>
                      </a:moveTo>
                      <a:lnTo>
                        <a:pt x="788336" y="0"/>
                      </a:lnTo>
                      <a:lnTo>
                        <a:pt x="788336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47" name="Google Shape;547;p43"/>
                <p:cNvSpPr/>
                <p:nvPr/>
              </p:nvSpPr>
              <p:spPr>
                <a:xfrm rot="-5159149">
                  <a:off x="7164192" y="2215745"/>
                  <a:ext cx="1027760" cy="5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128" h="4334" extrusionOk="0">
                      <a:moveTo>
                        <a:pt x="0" y="0"/>
                      </a:moveTo>
                      <a:lnTo>
                        <a:pt x="781129" y="0"/>
                      </a:lnTo>
                      <a:lnTo>
                        <a:pt x="781129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48" name="Google Shape;548;p43"/>
                <p:cNvSpPr/>
                <p:nvPr/>
              </p:nvSpPr>
              <p:spPr>
                <a:xfrm rot="-5167725">
                  <a:off x="7377918" y="2226213"/>
                  <a:ext cx="1028254" cy="57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638" h="4334" extrusionOk="0">
                      <a:moveTo>
                        <a:pt x="0" y="0"/>
                      </a:moveTo>
                      <a:lnTo>
                        <a:pt x="781638" y="0"/>
                      </a:lnTo>
                      <a:lnTo>
                        <a:pt x="781638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49" name="Google Shape;549;p43"/>
                <p:cNvSpPr/>
                <p:nvPr/>
              </p:nvSpPr>
              <p:spPr>
                <a:xfrm rot="-5236830">
                  <a:off x="7599412" y="2220850"/>
                  <a:ext cx="1018845" cy="5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3444" h="4334" extrusionOk="0">
                      <a:moveTo>
                        <a:pt x="0" y="0"/>
                      </a:moveTo>
                      <a:lnTo>
                        <a:pt x="773444" y="0"/>
                      </a:lnTo>
                      <a:lnTo>
                        <a:pt x="773444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0" name="Google Shape;550;p43"/>
                <p:cNvSpPr/>
                <p:nvPr/>
              </p:nvSpPr>
              <p:spPr>
                <a:xfrm rot="-5382811">
                  <a:off x="7813338" y="1411344"/>
                  <a:ext cx="5703" cy="10557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802348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802348"/>
                      </a:lnTo>
                      <a:lnTo>
                        <a:pt x="0" y="80234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1" name="Google Shape;551;p43"/>
                <p:cNvSpPr/>
                <p:nvPr/>
              </p:nvSpPr>
              <p:spPr>
                <a:xfrm>
                  <a:off x="7285061" y="2104103"/>
                  <a:ext cx="1062056" cy="209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7156" h="15892" extrusionOk="0">
                      <a:moveTo>
                        <a:pt x="0" y="15893"/>
                      </a:moveTo>
                      <a:lnTo>
                        <a:pt x="0" y="11558"/>
                      </a:lnTo>
                      <a:lnTo>
                        <a:pt x="807157" y="0"/>
                      </a:lnTo>
                      <a:lnTo>
                        <a:pt x="807157" y="385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2" name="Google Shape;552;p43"/>
                <p:cNvSpPr/>
                <p:nvPr/>
              </p:nvSpPr>
              <p:spPr>
                <a:xfrm>
                  <a:off x="7264785" y="2341736"/>
                  <a:ext cx="1067759" cy="5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490" h="4334" extrusionOk="0">
                      <a:moveTo>
                        <a:pt x="0" y="0"/>
                      </a:moveTo>
                      <a:lnTo>
                        <a:pt x="811491" y="0"/>
                      </a:lnTo>
                      <a:lnTo>
                        <a:pt x="811491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3" name="Google Shape;553;p43"/>
                <p:cNvSpPr/>
                <p:nvPr/>
              </p:nvSpPr>
              <p:spPr>
                <a:xfrm rot="-8594">
                  <a:off x="7250877" y="2535030"/>
                  <a:ext cx="1074103" cy="5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6309" h="4334" extrusionOk="0">
                      <a:moveTo>
                        <a:pt x="0" y="0"/>
                      </a:moveTo>
                      <a:lnTo>
                        <a:pt x="816310" y="0"/>
                      </a:lnTo>
                      <a:lnTo>
                        <a:pt x="816310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4" name="Google Shape;554;p43"/>
                <p:cNvSpPr/>
                <p:nvPr/>
              </p:nvSpPr>
              <p:spPr>
                <a:xfrm>
                  <a:off x="7340826" y="1745437"/>
                  <a:ext cx="124201" cy="14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2" h="107877" extrusionOk="0">
                      <a:moveTo>
                        <a:pt x="29377" y="107878"/>
                      </a:moveTo>
                      <a:lnTo>
                        <a:pt x="0" y="53457"/>
                      </a:lnTo>
                      <a:lnTo>
                        <a:pt x="3853" y="51531"/>
                      </a:lnTo>
                      <a:lnTo>
                        <a:pt x="29859" y="99691"/>
                      </a:lnTo>
                      <a:lnTo>
                        <a:pt x="91022" y="0"/>
                      </a:lnTo>
                      <a:lnTo>
                        <a:pt x="94393" y="240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5" name="Google Shape;555;p43"/>
                <p:cNvSpPr/>
                <p:nvPr/>
              </p:nvSpPr>
              <p:spPr>
                <a:xfrm>
                  <a:off x="7537903" y="1746706"/>
                  <a:ext cx="124201" cy="14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2" h="107877" extrusionOk="0">
                      <a:moveTo>
                        <a:pt x="29377" y="107878"/>
                      </a:moveTo>
                      <a:lnTo>
                        <a:pt x="0" y="53457"/>
                      </a:lnTo>
                      <a:lnTo>
                        <a:pt x="3372" y="51531"/>
                      </a:lnTo>
                      <a:lnTo>
                        <a:pt x="29377" y="99691"/>
                      </a:lnTo>
                      <a:lnTo>
                        <a:pt x="91022" y="0"/>
                      </a:lnTo>
                      <a:lnTo>
                        <a:pt x="94393" y="240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6" name="Google Shape;556;p43"/>
                <p:cNvSpPr/>
                <p:nvPr/>
              </p:nvSpPr>
              <p:spPr>
                <a:xfrm>
                  <a:off x="7745752" y="1746706"/>
                  <a:ext cx="124201" cy="14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2" h="107877" extrusionOk="0">
                      <a:moveTo>
                        <a:pt x="29377" y="107878"/>
                      </a:moveTo>
                      <a:lnTo>
                        <a:pt x="0" y="53457"/>
                      </a:lnTo>
                      <a:lnTo>
                        <a:pt x="3371" y="51531"/>
                      </a:lnTo>
                      <a:lnTo>
                        <a:pt x="29377" y="99691"/>
                      </a:lnTo>
                      <a:lnTo>
                        <a:pt x="91022" y="0"/>
                      </a:lnTo>
                      <a:lnTo>
                        <a:pt x="94393" y="240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7" name="Google Shape;557;p43"/>
                <p:cNvSpPr/>
                <p:nvPr/>
              </p:nvSpPr>
              <p:spPr>
                <a:xfrm>
                  <a:off x="7964373" y="1746706"/>
                  <a:ext cx="124201" cy="14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2" h="107877" extrusionOk="0">
                      <a:moveTo>
                        <a:pt x="28896" y="107878"/>
                      </a:moveTo>
                      <a:lnTo>
                        <a:pt x="0" y="53457"/>
                      </a:lnTo>
                      <a:lnTo>
                        <a:pt x="3371" y="51531"/>
                      </a:lnTo>
                      <a:lnTo>
                        <a:pt x="29377" y="99691"/>
                      </a:lnTo>
                      <a:lnTo>
                        <a:pt x="90540" y="0"/>
                      </a:lnTo>
                      <a:lnTo>
                        <a:pt x="94393" y="240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8" name="Google Shape;558;p43"/>
                <p:cNvSpPr/>
                <p:nvPr/>
              </p:nvSpPr>
              <p:spPr>
                <a:xfrm>
                  <a:off x="8177291" y="1746706"/>
                  <a:ext cx="124201" cy="14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2" h="107877" extrusionOk="0">
                      <a:moveTo>
                        <a:pt x="29377" y="107878"/>
                      </a:moveTo>
                      <a:lnTo>
                        <a:pt x="0" y="53457"/>
                      </a:lnTo>
                      <a:lnTo>
                        <a:pt x="3371" y="51531"/>
                      </a:lnTo>
                      <a:lnTo>
                        <a:pt x="29377" y="99691"/>
                      </a:lnTo>
                      <a:lnTo>
                        <a:pt x="91022" y="0"/>
                      </a:lnTo>
                      <a:lnTo>
                        <a:pt x="94393" y="240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59" name="Google Shape;559;p43"/>
                <p:cNvSpPr/>
                <p:nvPr/>
              </p:nvSpPr>
              <p:spPr>
                <a:xfrm>
                  <a:off x="7319281" y="1954553"/>
                  <a:ext cx="124201" cy="14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2" h="107877" extrusionOk="0">
                      <a:moveTo>
                        <a:pt x="29377" y="107878"/>
                      </a:moveTo>
                      <a:lnTo>
                        <a:pt x="0" y="53457"/>
                      </a:lnTo>
                      <a:lnTo>
                        <a:pt x="3853" y="51531"/>
                      </a:lnTo>
                      <a:lnTo>
                        <a:pt x="29859" y="99691"/>
                      </a:lnTo>
                      <a:lnTo>
                        <a:pt x="91022" y="0"/>
                      </a:lnTo>
                      <a:lnTo>
                        <a:pt x="94393" y="240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0" name="Google Shape;560;p43"/>
                <p:cNvSpPr/>
                <p:nvPr/>
              </p:nvSpPr>
              <p:spPr>
                <a:xfrm>
                  <a:off x="7750820" y="1954553"/>
                  <a:ext cx="124202" cy="14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3" h="107877" extrusionOk="0">
                      <a:moveTo>
                        <a:pt x="29378" y="107878"/>
                      </a:moveTo>
                      <a:lnTo>
                        <a:pt x="0" y="53457"/>
                      </a:lnTo>
                      <a:lnTo>
                        <a:pt x="3853" y="51531"/>
                      </a:lnTo>
                      <a:lnTo>
                        <a:pt x="29859" y="99691"/>
                      </a:lnTo>
                      <a:lnTo>
                        <a:pt x="91022" y="0"/>
                      </a:lnTo>
                      <a:lnTo>
                        <a:pt x="94393" y="240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1" name="Google Shape;561;p43"/>
                <p:cNvSpPr/>
                <p:nvPr/>
              </p:nvSpPr>
              <p:spPr>
                <a:xfrm>
                  <a:off x="7522060" y="1954553"/>
                  <a:ext cx="124201" cy="141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392" h="107877" extrusionOk="0">
                      <a:moveTo>
                        <a:pt x="29377" y="107878"/>
                      </a:moveTo>
                      <a:lnTo>
                        <a:pt x="0" y="53457"/>
                      </a:lnTo>
                      <a:lnTo>
                        <a:pt x="3853" y="51531"/>
                      </a:lnTo>
                      <a:lnTo>
                        <a:pt x="29859" y="99691"/>
                      </a:lnTo>
                      <a:lnTo>
                        <a:pt x="91022" y="0"/>
                      </a:lnTo>
                      <a:lnTo>
                        <a:pt x="94393" y="240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2" name="Google Shape;562;p43"/>
                <p:cNvSpPr/>
                <p:nvPr/>
              </p:nvSpPr>
              <p:spPr>
                <a:xfrm>
                  <a:off x="5435336" y="3608472"/>
                  <a:ext cx="145747" cy="410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767" h="312074" extrusionOk="0">
                      <a:moveTo>
                        <a:pt x="110767" y="308222"/>
                      </a:moveTo>
                      <a:lnTo>
                        <a:pt x="55384" y="0"/>
                      </a:lnTo>
                      <a:lnTo>
                        <a:pt x="0" y="11558"/>
                      </a:lnTo>
                      <a:lnTo>
                        <a:pt x="55384" y="31207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3" name="Google Shape;563;p43"/>
                <p:cNvSpPr/>
                <p:nvPr/>
              </p:nvSpPr>
              <p:spPr>
                <a:xfrm rot="-665128">
                  <a:off x="5519448" y="3609848"/>
                  <a:ext cx="5709" cy="3730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283191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283191"/>
                      </a:lnTo>
                      <a:lnTo>
                        <a:pt x="0" y="28319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4" name="Google Shape;564;p43"/>
                <p:cNvSpPr/>
                <p:nvPr/>
              </p:nvSpPr>
              <p:spPr>
                <a:xfrm>
                  <a:off x="5539259" y="3650296"/>
                  <a:ext cx="57031" cy="3079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3" h="234056" extrusionOk="0">
                      <a:moveTo>
                        <a:pt x="43344" y="0"/>
                      </a:moveTo>
                      <a:lnTo>
                        <a:pt x="3853" y="0"/>
                      </a:lnTo>
                      <a:lnTo>
                        <a:pt x="0" y="233093"/>
                      </a:lnTo>
                      <a:cubicBezTo>
                        <a:pt x="0" y="233093"/>
                        <a:pt x="12040" y="236946"/>
                        <a:pt x="15893" y="229240"/>
                      </a:cubicBezTo>
                      <a:cubicBezTo>
                        <a:pt x="19746" y="221535"/>
                        <a:pt x="19746" y="193602"/>
                        <a:pt x="12040" y="177709"/>
                      </a:cubicBezTo>
                      <a:lnTo>
                        <a:pt x="15893" y="11558"/>
                      </a:lnTo>
                      <a:lnTo>
                        <a:pt x="42862" y="10114"/>
                      </a:lnTo>
                      <a:lnTo>
                        <a:pt x="4334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5" name="Google Shape;565;p43"/>
                <p:cNvSpPr/>
                <p:nvPr/>
              </p:nvSpPr>
              <p:spPr>
                <a:xfrm>
                  <a:off x="5612133" y="3566649"/>
                  <a:ext cx="51962" cy="83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91" h="63570" extrusionOk="0">
                      <a:moveTo>
                        <a:pt x="39491" y="59237"/>
                      </a:moveTo>
                      <a:lnTo>
                        <a:pt x="39491" y="0"/>
                      </a:lnTo>
                      <a:lnTo>
                        <a:pt x="0" y="0"/>
                      </a:lnTo>
                      <a:lnTo>
                        <a:pt x="0" y="6357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6" name="Google Shape;566;p43"/>
                <p:cNvSpPr/>
                <p:nvPr/>
              </p:nvSpPr>
              <p:spPr>
                <a:xfrm>
                  <a:off x="5591221" y="3644592"/>
                  <a:ext cx="83013" cy="489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89" h="371792" extrusionOk="0">
                      <a:moveTo>
                        <a:pt x="63089" y="0"/>
                      </a:moveTo>
                      <a:lnTo>
                        <a:pt x="59236" y="371793"/>
                      </a:lnTo>
                      <a:lnTo>
                        <a:pt x="0" y="371793"/>
                      </a:lnTo>
                      <a:lnTo>
                        <a:pt x="3852" y="433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7" name="Google Shape;567;p43"/>
                <p:cNvSpPr/>
                <p:nvPr/>
              </p:nvSpPr>
              <p:spPr>
                <a:xfrm>
                  <a:off x="5674234" y="3540667"/>
                  <a:ext cx="223690" cy="525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003" h="399243" extrusionOk="0">
                      <a:moveTo>
                        <a:pt x="0" y="355900"/>
                      </a:moveTo>
                      <a:lnTo>
                        <a:pt x="71277" y="0"/>
                      </a:lnTo>
                      <a:lnTo>
                        <a:pt x="170004" y="12040"/>
                      </a:lnTo>
                      <a:lnTo>
                        <a:pt x="103062" y="399244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8" name="Google Shape;568;p43"/>
                <p:cNvSpPr/>
                <p:nvPr/>
              </p:nvSpPr>
              <p:spPr>
                <a:xfrm>
                  <a:off x="5482227" y="3977278"/>
                  <a:ext cx="384646" cy="421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329" h="320261" extrusionOk="0">
                      <a:moveTo>
                        <a:pt x="292330" y="4334"/>
                      </a:moveTo>
                      <a:lnTo>
                        <a:pt x="236946" y="316409"/>
                      </a:lnTo>
                      <a:lnTo>
                        <a:pt x="59237" y="32026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69" name="Google Shape;569;p43"/>
                <p:cNvSpPr/>
                <p:nvPr/>
              </p:nvSpPr>
              <p:spPr>
                <a:xfrm>
                  <a:off x="5581083" y="3629384"/>
                  <a:ext cx="103923" cy="46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81" h="35638" extrusionOk="0">
                      <a:moveTo>
                        <a:pt x="78981" y="3853"/>
                      </a:moveTo>
                      <a:lnTo>
                        <a:pt x="78981" y="35638"/>
                      </a:lnTo>
                      <a:lnTo>
                        <a:pt x="0" y="3563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0" name="Google Shape;570;p43"/>
                <p:cNvSpPr/>
                <p:nvPr/>
              </p:nvSpPr>
              <p:spPr>
                <a:xfrm>
                  <a:off x="5451178" y="3619244"/>
                  <a:ext cx="75407" cy="359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09" h="273065" extrusionOk="0">
                      <a:moveTo>
                        <a:pt x="52976" y="273065"/>
                      </a:moveTo>
                      <a:lnTo>
                        <a:pt x="0" y="963"/>
                      </a:lnTo>
                      <a:lnTo>
                        <a:pt x="4334" y="0"/>
                      </a:lnTo>
                      <a:lnTo>
                        <a:pt x="57310" y="27210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1" name="Google Shape;571;p43"/>
                <p:cNvSpPr/>
                <p:nvPr/>
              </p:nvSpPr>
              <p:spPr>
                <a:xfrm rot="-5011987">
                  <a:off x="5869632" y="3552330"/>
                  <a:ext cx="5696" cy="43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0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33230"/>
                      </a:lnTo>
                      <a:lnTo>
                        <a:pt x="0" y="3323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2" name="Google Shape;572;p43"/>
                <p:cNvSpPr/>
                <p:nvPr/>
              </p:nvSpPr>
              <p:spPr>
                <a:xfrm rot="-5011987">
                  <a:off x="5859347" y="3588318"/>
                  <a:ext cx="5696" cy="4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1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33231"/>
                      </a:lnTo>
                      <a:lnTo>
                        <a:pt x="0" y="332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3" name="Google Shape;573;p43"/>
                <p:cNvSpPr/>
                <p:nvPr/>
              </p:nvSpPr>
              <p:spPr>
                <a:xfrm rot="-5011987">
                  <a:off x="5854374" y="3625265"/>
                  <a:ext cx="5696" cy="4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1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33231"/>
                      </a:lnTo>
                      <a:lnTo>
                        <a:pt x="0" y="332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4" name="Google Shape;574;p43"/>
                <p:cNvSpPr/>
                <p:nvPr/>
              </p:nvSpPr>
              <p:spPr>
                <a:xfrm rot="-5011987">
                  <a:off x="5848764" y="3656394"/>
                  <a:ext cx="5696" cy="43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0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33230"/>
                      </a:lnTo>
                      <a:lnTo>
                        <a:pt x="0" y="3323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5" name="Google Shape;575;p43"/>
                <p:cNvSpPr/>
                <p:nvPr/>
              </p:nvSpPr>
              <p:spPr>
                <a:xfrm rot="-5011987">
                  <a:off x="5843933" y="3692706"/>
                  <a:ext cx="5696" cy="43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0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33230"/>
                      </a:lnTo>
                      <a:lnTo>
                        <a:pt x="0" y="3323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6" name="Google Shape;576;p43"/>
                <p:cNvSpPr/>
                <p:nvPr/>
              </p:nvSpPr>
              <p:spPr>
                <a:xfrm rot="-5011987">
                  <a:off x="5838477" y="3728947"/>
                  <a:ext cx="5696" cy="43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0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33230"/>
                      </a:lnTo>
                      <a:lnTo>
                        <a:pt x="0" y="3323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7" name="Google Shape;577;p43"/>
                <p:cNvSpPr/>
                <p:nvPr/>
              </p:nvSpPr>
              <p:spPr>
                <a:xfrm rot="-5011987">
                  <a:off x="5833381" y="3765065"/>
                  <a:ext cx="5696" cy="4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1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33231"/>
                      </a:lnTo>
                      <a:lnTo>
                        <a:pt x="0" y="332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8" name="Google Shape;578;p43"/>
                <p:cNvSpPr/>
                <p:nvPr/>
              </p:nvSpPr>
              <p:spPr>
                <a:xfrm rot="-5011987">
                  <a:off x="5823314" y="3807118"/>
                  <a:ext cx="5696" cy="4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1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33231"/>
                      </a:lnTo>
                      <a:lnTo>
                        <a:pt x="0" y="332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79" name="Google Shape;579;p43"/>
                <p:cNvSpPr/>
                <p:nvPr/>
              </p:nvSpPr>
              <p:spPr>
                <a:xfrm rot="-5011987">
                  <a:off x="5817718" y="3843301"/>
                  <a:ext cx="5696" cy="4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1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33231"/>
                      </a:lnTo>
                      <a:lnTo>
                        <a:pt x="0" y="332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0" name="Google Shape;580;p43"/>
                <p:cNvSpPr/>
                <p:nvPr/>
              </p:nvSpPr>
              <p:spPr>
                <a:xfrm rot="-5011987">
                  <a:off x="5812390" y="3884919"/>
                  <a:ext cx="5696" cy="43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0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33230"/>
                      </a:lnTo>
                      <a:lnTo>
                        <a:pt x="0" y="3323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1" name="Google Shape;581;p43"/>
                <p:cNvSpPr/>
                <p:nvPr/>
              </p:nvSpPr>
              <p:spPr>
                <a:xfrm rot="-5011987">
                  <a:off x="5808363" y="3921407"/>
                  <a:ext cx="5696" cy="43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3230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33231"/>
                      </a:lnTo>
                      <a:lnTo>
                        <a:pt x="0" y="332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2" name="Google Shape;582;p43"/>
                <p:cNvSpPr/>
                <p:nvPr/>
              </p:nvSpPr>
              <p:spPr>
                <a:xfrm rot="-2700000">
                  <a:off x="5519015" y="1685055"/>
                  <a:ext cx="909201" cy="909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0603" h="690603" extrusionOk="0">
                      <a:moveTo>
                        <a:pt x="690603" y="345302"/>
                      </a:moveTo>
                      <a:cubicBezTo>
                        <a:pt x="690603" y="536006"/>
                        <a:pt x="536007" y="690603"/>
                        <a:pt x="345302" y="690603"/>
                      </a:cubicBezTo>
                      <a:cubicBezTo>
                        <a:pt x="154597" y="690603"/>
                        <a:pt x="1" y="536006"/>
                        <a:pt x="1" y="345302"/>
                      </a:cubicBezTo>
                      <a:cubicBezTo>
                        <a:pt x="1" y="154597"/>
                        <a:pt x="154597" y="0"/>
                        <a:pt x="345302" y="0"/>
                      </a:cubicBezTo>
                      <a:cubicBezTo>
                        <a:pt x="536007" y="0"/>
                        <a:pt x="690603" y="154597"/>
                        <a:pt x="690603" y="34530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3" name="Google Shape;583;p43"/>
                <p:cNvSpPr/>
                <p:nvPr/>
              </p:nvSpPr>
              <p:spPr>
                <a:xfrm>
                  <a:off x="5552567" y="1718823"/>
                  <a:ext cx="841533" cy="841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560" h="639560" extrusionOk="0">
                      <a:moveTo>
                        <a:pt x="639561" y="319780"/>
                      </a:moveTo>
                      <a:cubicBezTo>
                        <a:pt x="639561" y="496390"/>
                        <a:pt x="496390" y="639561"/>
                        <a:pt x="319780" y="639561"/>
                      </a:cubicBezTo>
                      <a:cubicBezTo>
                        <a:pt x="143170" y="639561"/>
                        <a:pt x="0" y="496390"/>
                        <a:pt x="0" y="319780"/>
                      </a:cubicBezTo>
                      <a:cubicBezTo>
                        <a:pt x="0" y="143170"/>
                        <a:pt x="143170" y="0"/>
                        <a:pt x="319780" y="0"/>
                      </a:cubicBezTo>
                      <a:cubicBezTo>
                        <a:pt x="496390" y="0"/>
                        <a:pt x="639561" y="143170"/>
                        <a:pt x="639561" y="31978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4" name="Google Shape;584;p43"/>
                <p:cNvSpPr/>
                <p:nvPr/>
              </p:nvSpPr>
              <p:spPr>
                <a:xfrm>
                  <a:off x="5963195" y="1738219"/>
                  <a:ext cx="217987" cy="4013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669" h="305039" extrusionOk="0">
                      <a:moveTo>
                        <a:pt x="0" y="189"/>
                      </a:moveTo>
                      <a:lnTo>
                        <a:pt x="3853" y="305040"/>
                      </a:lnTo>
                      <a:lnTo>
                        <a:pt x="165669" y="52683"/>
                      </a:lnTo>
                      <a:cubicBezTo>
                        <a:pt x="165669" y="52683"/>
                        <a:pt x="101617" y="-3664"/>
                        <a:pt x="0" y="18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5" name="Google Shape;585;p43"/>
                <p:cNvSpPr/>
                <p:nvPr/>
              </p:nvSpPr>
              <p:spPr>
                <a:xfrm>
                  <a:off x="5970799" y="2491285"/>
                  <a:ext cx="5703" cy="54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1417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41417"/>
                      </a:lnTo>
                      <a:lnTo>
                        <a:pt x="0" y="4141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6" name="Google Shape;586;p43"/>
                <p:cNvSpPr/>
                <p:nvPr/>
              </p:nvSpPr>
              <p:spPr>
                <a:xfrm>
                  <a:off x="5961927" y="1735932"/>
                  <a:ext cx="5703" cy="544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1417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41417"/>
                      </a:lnTo>
                      <a:lnTo>
                        <a:pt x="0" y="41417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7" name="Google Shape;587;p43"/>
                <p:cNvSpPr/>
                <p:nvPr/>
              </p:nvSpPr>
              <p:spPr>
                <a:xfrm>
                  <a:off x="5572211" y="2131985"/>
                  <a:ext cx="54496" cy="5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7" h="4334" extrusionOk="0">
                      <a:moveTo>
                        <a:pt x="0" y="0"/>
                      </a:moveTo>
                      <a:lnTo>
                        <a:pt x="41417" y="0"/>
                      </a:lnTo>
                      <a:lnTo>
                        <a:pt x="41417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8" name="Google Shape;588;p43"/>
                <p:cNvSpPr/>
                <p:nvPr/>
              </p:nvSpPr>
              <p:spPr>
                <a:xfrm>
                  <a:off x="6325028" y="2131985"/>
                  <a:ext cx="54496" cy="5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7" h="4334" extrusionOk="0">
                      <a:moveTo>
                        <a:pt x="0" y="0"/>
                      </a:moveTo>
                      <a:lnTo>
                        <a:pt x="41417" y="0"/>
                      </a:lnTo>
                      <a:lnTo>
                        <a:pt x="41417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89" name="Google Shape;589;p43"/>
                <p:cNvSpPr/>
                <p:nvPr/>
              </p:nvSpPr>
              <p:spPr>
                <a:xfrm rot="-1801764">
                  <a:off x="6264308" y="1953092"/>
                  <a:ext cx="54449" cy="5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8" h="4334" extrusionOk="0">
                      <a:moveTo>
                        <a:pt x="0" y="0"/>
                      </a:moveTo>
                      <a:lnTo>
                        <a:pt x="41418" y="0"/>
                      </a:lnTo>
                      <a:lnTo>
                        <a:pt x="41418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0" name="Google Shape;590;p43"/>
                <p:cNvSpPr/>
                <p:nvPr/>
              </p:nvSpPr>
              <p:spPr>
                <a:xfrm rot="-3598236">
                  <a:off x="5664873" y="1899605"/>
                  <a:ext cx="5698" cy="54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1416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41416"/>
                      </a:lnTo>
                      <a:lnTo>
                        <a:pt x="0" y="4141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1" name="Google Shape;591;p43"/>
                <p:cNvSpPr/>
                <p:nvPr/>
              </p:nvSpPr>
              <p:spPr>
                <a:xfrm rot="-3598236">
                  <a:off x="6283625" y="2305491"/>
                  <a:ext cx="5698" cy="544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1416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41416"/>
                      </a:lnTo>
                      <a:lnTo>
                        <a:pt x="0" y="4141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2" name="Google Shape;592;p43"/>
                <p:cNvSpPr/>
                <p:nvPr/>
              </p:nvSpPr>
              <p:spPr>
                <a:xfrm rot="-3598236">
                  <a:off x="6140907" y="1824446"/>
                  <a:ext cx="54449" cy="5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8" h="4334" extrusionOk="0">
                      <a:moveTo>
                        <a:pt x="0" y="0"/>
                      </a:moveTo>
                      <a:lnTo>
                        <a:pt x="41418" y="0"/>
                      </a:lnTo>
                      <a:lnTo>
                        <a:pt x="41418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3" name="Google Shape;593;p43"/>
                <p:cNvSpPr/>
                <p:nvPr/>
              </p:nvSpPr>
              <p:spPr>
                <a:xfrm rot="-3598236">
                  <a:off x="5744651" y="2438390"/>
                  <a:ext cx="54449" cy="5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418" h="4334" extrusionOk="0">
                      <a:moveTo>
                        <a:pt x="0" y="0"/>
                      </a:moveTo>
                      <a:lnTo>
                        <a:pt x="41418" y="0"/>
                      </a:lnTo>
                      <a:lnTo>
                        <a:pt x="41418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4" name="Google Shape;594;p43"/>
                <p:cNvSpPr/>
                <p:nvPr/>
              </p:nvSpPr>
              <p:spPr>
                <a:xfrm rot="-2064314">
                  <a:off x="6155138" y="2434507"/>
                  <a:ext cx="5702" cy="54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1416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41416"/>
                      </a:lnTo>
                      <a:lnTo>
                        <a:pt x="0" y="4141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5" name="Google Shape;595;p43"/>
                <p:cNvSpPr/>
                <p:nvPr/>
              </p:nvSpPr>
              <p:spPr>
                <a:xfrm rot="-2064314">
                  <a:off x="5800552" y="1773564"/>
                  <a:ext cx="5702" cy="544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1418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41418"/>
                      </a:lnTo>
                      <a:lnTo>
                        <a:pt x="0" y="4141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6" name="Google Shape;596;p43"/>
                <p:cNvSpPr/>
                <p:nvPr/>
              </p:nvSpPr>
              <p:spPr>
                <a:xfrm>
                  <a:off x="5948620" y="2104738"/>
                  <a:ext cx="44357" cy="4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11" h="33711" extrusionOk="0">
                      <a:moveTo>
                        <a:pt x="33712" y="16856"/>
                      </a:moveTo>
                      <a:cubicBezTo>
                        <a:pt x="33712" y="26165"/>
                        <a:pt x="26165" y="33712"/>
                        <a:pt x="16856" y="33712"/>
                      </a:cubicBezTo>
                      <a:cubicBezTo>
                        <a:pt x="7547" y="33712"/>
                        <a:pt x="0" y="26165"/>
                        <a:pt x="0" y="16856"/>
                      </a:cubicBezTo>
                      <a:cubicBezTo>
                        <a:pt x="0" y="7547"/>
                        <a:pt x="7547" y="0"/>
                        <a:pt x="16856" y="0"/>
                      </a:cubicBezTo>
                      <a:cubicBezTo>
                        <a:pt x="26165" y="0"/>
                        <a:pt x="33712" y="7547"/>
                        <a:pt x="33712" y="16856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7" name="Google Shape;597;p43"/>
                <p:cNvSpPr/>
                <p:nvPr/>
              </p:nvSpPr>
              <p:spPr>
                <a:xfrm>
                  <a:off x="5963195" y="1763181"/>
                  <a:ext cx="10138" cy="3516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5" h="267286" extrusionOk="0">
                      <a:moveTo>
                        <a:pt x="0" y="0"/>
                      </a:moveTo>
                      <a:lnTo>
                        <a:pt x="7705" y="0"/>
                      </a:lnTo>
                      <a:lnTo>
                        <a:pt x="7705" y="267286"/>
                      </a:lnTo>
                      <a:lnTo>
                        <a:pt x="0" y="26728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8" name="Google Shape;598;p43"/>
                <p:cNvSpPr/>
                <p:nvPr/>
              </p:nvSpPr>
              <p:spPr>
                <a:xfrm rot="7328515">
                  <a:off x="6059289" y="2074863"/>
                  <a:ext cx="18392" cy="2353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65" h="178667" extrusionOk="0">
                      <a:moveTo>
                        <a:pt x="0" y="0"/>
                      </a:moveTo>
                      <a:lnTo>
                        <a:pt x="13966" y="0"/>
                      </a:lnTo>
                      <a:lnTo>
                        <a:pt x="13966" y="178668"/>
                      </a:lnTo>
                      <a:lnTo>
                        <a:pt x="0" y="17866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599" name="Google Shape;599;p43"/>
                <p:cNvSpPr/>
                <p:nvPr/>
              </p:nvSpPr>
              <p:spPr>
                <a:xfrm>
                  <a:off x="6972656" y="2102503"/>
                  <a:ext cx="884949" cy="41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2556" h="314258" extrusionOk="0">
                      <a:moveTo>
                        <a:pt x="0" y="104278"/>
                      </a:moveTo>
                      <a:cubicBezTo>
                        <a:pt x="0" y="104278"/>
                        <a:pt x="8187" y="18073"/>
                        <a:pt x="111249" y="1698"/>
                      </a:cubicBezTo>
                      <a:cubicBezTo>
                        <a:pt x="213829" y="-14676"/>
                        <a:pt x="242725" y="92238"/>
                        <a:pt x="296182" y="112947"/>
                      </a:cubicBezTo>
                      <a:cubicBezTo>
                        <a:pt x="349639" y="133656"/>
                        <a:pt x="456553" y="59490"/>
                        <a:pt x="559134" y="92238"/>
                      </a:cubicBezTo>
                      <a:cubicBezTo>
                        <a:pt x="661714" y="124987"/>
                        <a:pt x="698797" y="207340"/>
                        <a:pt x="653527" y="268985"/>
                      </a:cubicBezTo>
                      <a:cubicBezTo>
                        <a:pt x="608256" y="330629"/>
                        <a:pt x="402615" y="322442"/>
                        <a:pt x="312074" y="285359"/>
                      </a:cubicBezTo>
                      <a:cubicBezTo>
                        <a:pt x="221535" y="248276"/>
                        <a:pt x="164224" y="162070"/>
                        <a:pt x="122807" y="120653"/>
                      </a:cubicBezTo>
                      <a:cubicBezTo>
                        <a:pt x="81871" y="79717"/>
                        <a:pt x="40454" y="87904"/>
                        <a:pt x="28414" y="108131"/>
                      </a:cubicBezTo>
                      <a:lnTo>
                        <a:pt x="0" y="104278"/>
                      </a:lnTo>
                      <a:close/>
                    </a:path>
                  </a:pathLst>
                </a:custGeom>
                <a:solidFill>
                  <a:srgbClr val="8E341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0" name="Google Shape;600;p43"/>
                <p:cNvSpPr/>
                <p:nvPr/>
              </p:nvSpPr>
              <p:spPr>
                <a:xfrm>
                  <a:off x="6558225" y="2490018"/>
                  <a:ext cx="1024035" cy="12375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8260" h="940558" extrusionOk="0">
                      <a:moveTo>
                        <a:pt x="0" y="296664"/>
                      </a:moveTo>
                      <a:cubicBezTo>
                        <a:pt x="0" y="296664"/>
                        <a:pt x="94874" y="929000"/>
                        <a:pt x="98727" y="932853"/>
                      </a:cubicBezTo>
                      <a:cubicBezTo>
                        <a:pt x="102580" y="936706"/>
                        <a:pt x="102580" y="936706"/>
                        <a:pt x="102580" y="936706"/>
                      </a:cubicBezTo>
                      <a:lnTo>
                        <a:pt x="778260" y="940559"/>
                      </a:lnTo>
                      <a:lnTo>
                        <a:pt x="659788" y="87169"/>
                      </a:lnTo>
                      <a:lnTo>
                        <a:pt x="375164" y="0"/>
                      </a:lnTo>
                      <a:lnTo>
                        <a:pt x="74648" y="19746"/>
                      </a:lnTo>
                      <a:lnTo>
                        <a:pt x="0" y="29666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1" name="Google Shape;601;p43"/>
                <p:cNvSpPr/>
                <p:nvPr/>
              </p:nvSpPr>
              <p:spPr>
                <a:xfrm>
                  <a:off x="6096269" y="2484264"/>
                  <a:ext cx="711628" cy="1879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0833" h="1428782" extrusionOk="0">
                      <a:moveTo>
                        <a:pt x="540834" y="4854"/>
                      </a:moveTo>
                      <a:cubicBezTo>
                        <a:pt x="540834" y="4854"/>
                        <a:pt x="457999" y="-22115"/>
                        <a:pt x="300035" y="51087"/>
                      </a:cubicBezTo>
                      <a:cubicBezTo>
                        <a:pt x="142071" y="124290"/>
                        <a:pt x="78982" y="444552"/>
                        <a:pt x="39010" y="649231"/>
                      </a:cubicBezTo>
                      <a:cubicBezTo>
                        <a:pt x="-481" y="853909"/>
                        <a:pt x="0" y="1421230"/>
                        <a:pt x="0" y="1421230"/>
                      </a:cubicBezTo>
                      <a:cubicBezTo>
                        <a:pt x="0" y="1421230"/>
                        <a:pt x="83317" y="1456387"/>
                        <a:pt x="193120" y="1374997"/>
                      </a:cubicBezTo>
                      <a:cubicBezTo>
                        <a:pt x="335192" y="1269527"/>
                        <a:pt x="422361" y="637672"/>
                        <a:pt x="438253" y="529795"/>
                      </a:cubicBezTo>
                      <a:cubicBezTo>
                        <a:pt x="453665" y="421435"/>
                        <a:pt x="540834" y="4854"/>
                        <a:pt x="540834" y="485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2" name="Google Shape;602;p43"/>
                <p:cNvSpPr/>
                <p:nvPr/>
              </p:nvSpPr>
              <p:spPr>
                <a:xfrm>
                  <a:off x="6466469" y="2864525"/>
                  <a:ext cx="170966" cy="5589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933" h="424768" extrusionOk="0">
                      <a:moveTo>
                        <a:pt x="126080" y="424768"/>
                      </a:moveTo>
                      <a:lnTo>
                        <a:pt x="93332" y="200344"/>
                      </a:lnTo>
                      <a:cubicBezTo>
                        <a:pt x="81774" y="199863"/>
                        <a:pt x="17240" y="193602"/>
                        <a:pt x="2310" y="120881"/>
                      </a:cubicBezTo>
                      <a:cubicBezTo>
                        <a:pt x="-13583" y="41417"/>
                        <a:pt x="57694" y="482"/>
                        <a:pt x="58657" y="0"/>
                      </a:cubicBezTo>
                      <a:lnTo>
                        <a:pt x="60583" y="3371"/>
                      </a:lnTo>
                      <a:cubicBezTo>
                        <a:pt x="60102" y="3853"/>
                        <a:pt x="-9248" y="43344"/>
                        <a:pt x="6163" y="119918"/>
                      </a:cubicBezTo>
                      <a:cubicBezTo>
                        <a:pt x="21574" y="196491"/>
                        <a:pt x="91887" y="196010"/>
                        <a:pt x="94777" y="196010"/>
                      </a:cubicBezTo>
                      <a:lnTo>
                        <a:pt x="96703" y="196010"/>
                      </a:lnTo>
                      <a:lnTo>
                        <a:pt x="97185" y="197936"/>
                      </a:lnTo>
                      <a:lnTo>
                        <a:pt x="129933" y="423805"/>
                      </a:lnTo>
                      <a:lnTo>
                        <a:pt x="126080" y="42476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3" name="Google Shape;603;p43"/>
                <p:cNvSpPr/>
                <p:nvPr/>
              </p:nvSpPr>
              <p:spPr>
                <a:xfrm>
                  <a:off x="7051866" y="2490651"/>
                  <a:ext cx="815670" cy="18994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904" h="1443593" extrusionOk="0">
                      <a:moveTo>
                        <a:pt x="0" y="0"/>
                      </a:moveTo>
                      <a:cubicBezTo>
                        <a:pt x="0" y="0"/>
                        <a:pt x="193602" y="3853"/>
                        <a:pt x="304369" y="43344"/>
                      </a:cubicBezTo>
                      <a:cubicBezTo>
                        <a:pt x="415136" y="82835"/>
                        <a:pt x="533609" y="201307"/>
                        <a:pt x="580806" y="403097"/>
                      </a:cubicBezTo>
                      <a:cubicBezTo>
                        <a:pt x="628002" y="604404"/>
                        <a:pt x="628002" y="995942"/>
                        <a:pt x="604404" y="1169799"/>
                      </a:cubicBezTo>
                      <a:cubicBezTo>
                        <a:pt x="580806" y="1343655"/>
                        <a:pt x="472928" y="1432269"/>
                        <a:pt x="447885" y="1443346"/>
                      </a:cubicBezTo>
                      <a:cubicBezTo>
                        <a:pt x="422842" y="1454423"/>
                        <a:pt x="252838" y="1090817"/>
                        <a:pt x="252838" y="1090817"/>
                      </a:cubicBezTo>
                      <a:lnTo>
                        <a:pt x="173856" y="11895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4" name="Google Shape;604;p43"/>
                <p:cNvSpPr/>
                <p:nvPr/>
              </p:nvSpPr>
              <p:spPr>
                <a:xfrm>
                  <a:off x="6715358" y="2484948"/>
                  <a:ext cx="403677" cy="226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792" h="171930" extrusionOk="0">
                      <a:moveTo>
                        <a:pt x="122823" y="171930"/>
                      </a:moveTo>
                      <a:cubicBezTo>
                        <a:pt x="80442" y="171930"/>
                        <a:pt x="41915" y="159890"/>
                        <a:pt x="23614" y="141590"/>
                      </a:cubicBezTo>
                      <a:cubicBezTo>
                        <a:pt x="-9616" y="108359"/>
                        <a:pt x="-2874" y="25525"/>
                        <a:pt x="13982" y="0"/>
                      </a:cubicBezTo>
                      <a:lnTo>
                        <a:pt x="17353" y="2408"/>
                      </a:lnTo>
                      <a:cubicBezTo>
                        <a:pt x="979" y="26969"/>
                        <a:pt x="-5282" y="106914"/>
                        <a:pt x="26504" y="138700"/>
                      </a:cubicBezTo>
                      <a:cubicBezTo>
                        <a:pt x="59734" y="171930"/>
                        <a:pt x="164240" y="183970"/>
                        <a:pt x="230219" y="135810"/>
                      </a:cubicBezTo>
                      <a:cubicBezTo>
                        <a:pt x="296680" y="87169"/>
                        <a:pt x="302940" y="18301"/>
                        <a:pt x="302940" y="17338"/>
                      </a:cubicBezTo>
                      <a:lnTo>
                        <a:pt x="306793" y="17819"/>
                      </a:lnTo>
                      <a:cubicBezTo>
                        <a:pt x="306793" y="18301"/>
                        <a:pt x="300051" y="89095"/>
                        <a:pt x="232145" y="139182"/>
                      </a:cubicBezTo>
                      <a:cubicBezTo>
                        <a:pt x="201323" y="162780"/>
                        <a:pt x="160387" y="171930"/>
                        <a:pt x="122823" y="17193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5" name="Google Shape;605;p43"/>
                <p:cNvSpPr/>
                <p:nvPr/>
              </p:nvSpPr>
              <p:spPr>
                <a:xfrm>
                  <a:off x="6961218" y="2828087"/>
                  <a:ext cx="148313" cy="130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717" h="98969" extrusionOk="0">
                      <a:moveTo>
                        <a:pt x="112717" y="39733"/>
                      </a:moveTo>
                      <a:cubicBezTo>
                        <a:pt x="112717" y="39733"/>
                        <a:pt x="53480" y="-3610"/>
                        <a:pt x="17843" y="242"/>
                      </a:cubicBezTo>
                      <a:cubicBezTo>
                        <a:pt x="-17795" y="4095"/>
                        <a:pt x="5803" y="51773"/>
                        <a:pt x="37588" y="75372"/>
                      </a:cubicBezTo>
                      <a:cubicBezTo>
                        <a:pt x="69373" y="98970"/>
                        <a:pt x="69373" y="98970"/>
                        <a:pt x="69373" y="98970"/>
                      </a:cubicBezTo>
                      <a:lnTo>
                        <a:pt x="112717" y="39733"/>
                      </a:lnTo>
                      <a:close/>
                    </a:path>
                  </a:pathLst>
                </a:custGeom>
                <a:solidFill>
                  <a:srgbClr val="FFBBA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6" name="Google Shape;606;p43"/>
                <p:cNvSpPr/>
                <p:nvPr/>
              </p:nvSpPr>
              <p:spPr>
                <a:xfrm>
                  <a:off x="6459370" y="2827101"/>
                  <a:ext cx="148079" cy="1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539" h="86715" extrusionOk="0">
                      <a:moveTo>
                        <a:pt x="0" y="36630"/>
                      </a:moveTo>
                      <a:cubicBezTo>
                        <a:pt x="0" y="36630"/>
                        <a:pt x="70313" y="-8640"/>
                        <a:pt x="100172" y="1473"/>
                      </a:cubicBezTo>
                      <a:cubicBezTo>
                        <a:pt x="130031" y="11587"/>
                        <a:pt x="100172" y="61673"/>
                        <a:pt x="70313" y="86716"/>
                      </a:cubicBezTo>
                      <a:lnTo>
                        <a:pt x="0" y="36630"/>
                      </a:lnTo>
                      <a:close/>
                    </a:path>
                  </a:pathLst>
                </a:custGeom>
                <a:solidFill>
                  <a:srgbClr val="FFBBAB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7" name="Google Shape;607;p43"/>
                <p:cNvSpPr/>
                <p:nvPr/>
              </p:nvSpPr>
              <p:spPr>
                <a:xfrm>
                  <a:off x="6783183" y="2228078"/>
                  <a:ext cx="329079" cy="2009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098" h="152743" extrusionOk="0">
                      <a:moveTo>
                        <a:pt x="4334" y="78674"/>
                      </a:moveTo>
                      <a:cubicBezTo>
                        <a:pt x="4334" y="78674"/>
                        <a:pt x="8669" y="49778"/>
                        <a:pt x="57792" y="17029"/>
                      </a:cubicBezTo>
                      <a:cubicBezTo>
                        <a:pt x="106914" y="-15719"/>
                        <a:pt x="143998" y="8842"/>
                        <a:pt x="143998" y="8842"/>
                      </a:cubicBezTo>
                      <a:cubicBezTo>
                        <a:pt x="143998" y="8842"/>
                        <a:pt x="189268" y="-7532"/>
                        <a:pt x="222016" y="25216"/>
                      </a:cubicBezTo>
                      <a:cubicBezTo>
                        <a:pt x="254765" y="57965"/>
                        <a:pt x="254765" y="115757"/>
                        <a:pt x="242725" y="144652"/>
                      </a:cubicBezTo>
                      <a:cubicBezTo>
                        <a:pt x="230204" y="173548"/>
                        <a:pt x="0" y="115757"/>
                        <a:pt x="0" y="115757"/>
                      </a:cubicBezTo>
                      <a:lnTo>
                        <a:pt x="4334" y="78674"/>
                      </a:lnTo>
                      <a:close/>
                    </a:path>
                  </a:pathLst>
                </a:custGeom>
                <a:solidFill>
                  <a:srgbClr val="8E341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8" name="Google Shape;608;p43"/>
                <p:cNvSpPr/>
                <p:nvPr/>
              </p:nvSpPr>
              <p:spPr>
                <a:xfrm>
                  <a:off x="6709553" y="2255555"/>
                  <a:ext cx="393007" cy="4138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683" h="314544" extrusionOk="0">
                      <a:moveTo>
                        <a:pt x="60293" y="57792"/>
                      </a:moveTo>
                      <a:cubicBezTo>
                        <a:pt x="60293" y="57792"/>
                        <a:pt x="109416" y="62126"/>
                        <a:pt x="142646" y="45270"/>
                      </a:cubicBezTo>
                      <a:cubicBezTo>
                        <a:pt x="175395" y="28896"/>
                        <a:pt x="196103" y="0"/>
                        <a:pt x="196103" y="0"/>
                      </a:cubicBezTo>
                      <a:cubicBezTo>
                        <a:pt x="196103" y="0"/>
                        <a:pt x="200438" y="57792"/>
                        <a:pt x="237039" y="78019"/>
                      </a:cubicBezTo>
                      <a:cubicBezTo>
                        <a:pt x="274122" y="98727"/>
                        <a:pt x="298684" y="98727"/>
                        <a:pt x="298684" y="98727"/>
                      </a:cubicBezTo>
                      <a:cubicBezTo>
                        <a:pt x="298684" y="98727"/>
                        <a:pt x="277975" y="176746"/>
                        <a:pt x="240892" y="226351"/>
                      </a:cubicBezTo>
                      <a:cubicBezTo>
                        <a:pt x="203809" y="275473"/>
                        <a:pt x="125790" y="333265"/>
                        <a:pt x="59812" y="308704"/>
                      </a:cubicBezTo>
                      <a:cubicBezTo>
                        <a:pt x="-5686" y="284142"/>
                        <a:pt x="-6167" y="234538"/>
                        <a:pt x="6354" y="181080"/>
                      </a:cubicBezTo>
                      <a:cubicBezTo>
                        <a:pt x="18876" y="127623"/>
                        <a:pt x="60293" y="57792"/>
                        <a:pt x="60293" y="57792"/>
                      </a:cubicBezTo>
                      <a:close/>
                    </a:path>
                  </a:pathLst>
                </a:custGeom>
                <a:solidFill>
                  <a:srgbClr val="F4C5B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09" name="Google Shape;609;p43"/>
                <p:cNvSpPr/>
                <p:nvPr/>
              </p:nvSpPr>
              <p:spPr>
                <a:xfrm>
                  <a:off x="6619693" y="2575565"/>
                  <a:ext cx="392251" cy="108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108" h="82834" extrusionOk="0">
                      <a:moveTo>
                        <a:pt x="0" y="24080"/>
                      </a:moveTo>
                      <a:lnTo>
                        <a:pt x="35638" y="0"/>
                      </a:lnTo>
                      <a:cubicBezTo>
                        <a:pt x="35638" y="0"/>
                        <a:pt x="104507" y="20709"/>
                        <a:pt x="129068" y="58755"/>
                      </a:cubicBezTo>
                      <a:cubicBezTo>
                        <a:pt x="129068" y="58755"/>
                        <a:pt x="235982" y="17338"/>
                        <a:pt x="284624" y="6742"/>
                      </a:cubicBezTo>
                      <a:lnTo>
                        <a:pt x="298109" y="29377"/>
                      </a:lnTo>
                      <a:lnTo>
                        <a:pt x="125697" y="82835"/>
                      </a:lnTo>
                      <a:lnTo>
                        <a:pt x="0" y="2408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0" name="Google Shape;610;p43"/>
                <p:cNvSpPr/>
                <p:nvPr/>
              </p:nvSpPr>
              <p:spPr>
                <a:xfrm>
                  <a:off x="6589275" y="2593943"/>
                  <a:ext cx="431539" cy="372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967" h="283178" extrusionOk="0">
                      <a:moveTo>
                        <a:pt x="327967" y="13966"/>
                      </a:moveTo>
                      <a:lnTo>
                        <a:pt x="300517" y="217682"/>
                      </a:lnTo>
                      <a:lnTo>
                        <a:pt x="134847" y="283179"/>
                      </a:lnTo>
                      <a:lnTo>
                        <a:pt x="0" y="207087"/>
                      </a:lnTo>
                      <a:lnTo>
                        <a:pt x="24080" y="0"/>
                      </a:lnTo>
                      <a:lnTo>
                        <a:pt x="155555" y="58273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1" name="Google Shape;611;p43"/>
                <p:cNvSpPr/>
                <p:nvPr/>
              </p:nvSpPr>
              <p:spPr>
                <a:xfrm>
                  <a:off x="6101339" y="2731289"/>
                  <a:ext cx="568220" cy="5920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844" h="449935" extrusionOk="0">
                      <a:moveTo>
                        <a:pt x="11558" y="417669"/>
                      </a:moveTo>
                      <a:cubicBezTo>
                        <a:pt x="11558" y="417669"/>
                        <a:pt x="63089" y="236107"/>
                        <a:pt x="138218" y="145085"/>
                      </a:cubicBezTo>
                      <a:cubicBezTo>
                        <a:pt x="213347" y="54063"/>
                        <a:pt x="284624" y="10719"/>
                        <a:pt x="331820" y="3014"/>
                      </a:cubicBezTo>
                      <a:cubicBezTo>
                        <a:pt x="379016" y="-4692"/>
                        <a:pt x="398762" y="3014"/>
                        <a:pt x="398762" y="18906"/>
                      </a:cubicBezTo>
                      <a:cubicBezTo>
                        <a:pt x="398762" y="34799"/>
                        <a:pt x="363124" y="42505"/>
                        <a:pt x="339526" y="54545"/>
                      </a:cubicBezTo>
                      <a:cubicBezTo>
                        <a:pt x="315927" y="66584"/>
                        <a:pt x="272584" y="94036"/>
                        <a:pt x="272584" y="94036"/>
                      </a:cubicBezTo>
                      <a:cubicBezTo>
                        <a:pt x="272584" y="94036"/>
                        <a:pt x="308222" y="86330"/>
                        <a:pt x="315927" y="113781"/>
                      </a:cubicBezTo>
                      <a:cubicBezTo>
                        <a:pt x="315927" y="113781"/>
                        <a:pt x="343378" y="113781"/>
                        <a:pt x="347713" y="129674"/>
                      </a:cubicBezTo>
                      <a:cubicBezTo>
                        <a:pt x="351566" y="145566"/>
                        <a:pt x="351566" y="153272"/>
                        <a:pt x="351566" y="153272"/>
                      </a:cubicBezTo>
                      <a:cubicBezTo>
                        <a:pt x="351566" y="153272"/>
                        <a:pt x="383351" y="125821"/>
                        <a:pt x="406949" y="133526"/>
                      </a:cubicBezTo>
                      <a:cubicBezTo>
                        <a:pt x="430548" y="141232"/>
                        <a:pt x="434400" y="157125"/>
                        <a:pt x="430548" y="185057"/>
                      </a:cubicBezTo>
                      <a:cubicBezTo>
                        <a:pt x="426695" y="212508"/>
                        <a:pt x="394909" y="260186"/>
                        <a:pt x="375164" y="264039"/>
                      </a:cubicBezTo>
                      <a:cubicBezTo>
                        <a:pt x="355418" y="267892"/>
                        <a:pt x="347713" y="256334"/>
                        <a:pt x="351566" y="244294"/>
                      </a:cubicBezTo>
                      <a:cubicBezTo>
                        <a:pt x="351566" y="244294"/>
                        <a:pt x="312074" y="346874"/>
                        <a:pt x="296182" y="358914"/>
                      </a:cubicBezTo>
                      <a:cubicBezTo>
                        <a:pt x="280289" y="370954"/>
                        <a:pt x="268731" y="374806"/>
                        <a:pt x="268731" y="374806"/>
                      </a:cubicBezTo>
                      <a:lnTo>
                        <a:pt x="245133" y="449936"/>
                      </a:lnTo>
                      <a:lnTo>
                        <a:pt x="0" y="422485"/>
                      </a:lnTo>
                    </a:path>
                  </a:pathLst>
                </a:custGeom>
                <a:solidFill>
                  <a:srgbClr val="F4C5B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2" name="Google Shape;612;p43"/>
                <p:cNvSpPr/>
                <p:nvPr/>
              </p:nvSpPr>
              <p:spPr>
                <a:xfrm>
                  <a:off x="6925770" y="2723240"/>
                  <a:ext cx="500603" cy="572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455" h="435344" extrusionOk="0">
                      <a:moveTo>
                        <a:pt x="380456" y="368402"/>
                      </a:moveTo>
                      <a:cubicBezTo>
                        <a:pt x="380456" y="368402"/>
                        <a:pt x="301474" y="178653"/>
                        <a:pt x="242238" y="115564"/>
                      </a:cubicBezTo>
                      <a:cubicBezTo>
                        <a:pt x="183001" y="52475"/>
                        <a:pt x="80421" y="4797"/>
                        <a:pt x="56341" y="944"/>
                      </a:cubicBezTo>
                      <a:cubicBezTo>
                        <a:pt x="32743" y="-2909"/>
                        <a:pt x="4810" y="4797"/>
                        <a:pt x="12997" y="28395"/>
                      </a:cubicBezTo>
                      <a:cubicBezTo>
                        <a:pt x="20703" y="51993"/>
                        <a:pt x="68381" y="60180"/>
                        <a:pt x="95832" y="79926"/>
                      </a:cubicBezTo>
                      <a:cubicBezTo>
                        <a:pt x="123283" y="99671"/>
                        <a:pt x="139176" y="119417"/>
                        <a:pt x="139176" y="119417"/>
                      </a:cubicBezTo>
                      <a:cubicBezTo>
                        <a:pt x="139176" y="119417"/>
                        <a:pt x="119431" y="107377"/>
                        <a:pt x="95832" y="111711"/>
                      </a:cubicBezTo>
                      <a:cubicBezTo>
                        <a:pt x="72234" y="115564"/>
                        <a:pt x="72234" y="139162"/>
                        <a:pt x="72234" y="139162"/>
                      </a:cubicBezTo>
                      <a:cubicBezTo>
                        <a:pt x="72234" y="139162"/>
                        <a:pt x="48636" y="135310"/>
                        <a:pt x="40449" y="146868"/>
                      </a:cubicBezTo>
                      <a:cubicBezTo>
                        <a:pt x="32743" y="158908"/>
                        <a:pt x="36596" y="166613"/>
                        <a:pt x="36596" y="166613"/>
                      </a:cubicBezTo>
                      <a:cubicBezTo>
                        <a:pt x="36596" y="166613"/>
                        <a:pt x="16850" y="162761"/>
                        <a:pt x="4810" y="178653"/>
                      </a:cubicBezTo>
                      <a:cubicBezTo>
                        <a:pt x="-7230" y="194546"/>
                        <a:pt x="4810" y="237890"/>
                        <a:pt x="24556" y="273528"/>
                      </a:cubicBezTo>
                      <a:cubicBezTo>
                        <a:pt x="44301" y="309166"/>
                        <a:pt x="60194" y="316872"/>
                        <a:pt x="76087" y="320724"/>
                      </a:cubicBezTo>
                      <a:cubicBezTo>
                        <a:pt x="91979" y="324577"/>
                        <a:pt x="91979" y="304832"/>
                        <a:pt x="91979" y="304832"/>
                      </a:cubicBezTo>
                      <a:cubicBezTo>
                        <a:pt x="91979" y="304832"/>
                        <a:pt x="119431" y="364068"/>
                        <a:pt x="135323" y="376108"/>
                      </a:cubicBezTo>
                      <a:cubicBezTo>
                        <a:pt x="151216" y="388148"/>
                        <a:pt x="167108" y="388148"/>
                        <a:pt x="167108" y="388148"/>
                      </a:cubicBezTo>
                      <a:lnTo>
                        <a:pt x="186854" y="435344"/>
                      </a:lnTo>
                      <a:lnTo>
                        <a:pt x="380456" y="368402"/>
                      </a:lnTo>
                      <a:close/>
                    </a:path>
                  </a:pathLst>
                </a:custGeom>
                <a:solidFill>
                  <a:srgbClr val="F4C5B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3" name="Google Shape;613;p43"/>
                <p:cNvSpPr/>
                <p:nvPr/>
              </p:nvSpPr>
              <p:spPr>
                <a:xfrm>
                  <a:off x="6677755" y="2331026"/>
                  <a:ext cx="105427" cy="1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124" h="86639" extrusionOk="0">
                      <a:moveTo>
                        <a:pt x="80125" y="37517"/>
                      </a:moveTo>
                      <a:cubicBezTo>
                        <a:pt x="80125" y="37517"/>
                        <a:pt x="67603" y="4768"/>
                        <a:pt x="39189" y="434"/>
                      </a:cubicBezTo>
                      <a:cubicBezTo>
                        <a:pt x="10293" y="-3901"/>
                        <a:pt x="-6081" y="24995"/>
                        <a:pt x="2106" y="53891"/>
                      </a:cubicBezTo>
                      <a:cubicBezTo>
                        <a:pt x="10293" y="82787"/>
                        <a:pt x="43042" y="86640"/>
                        <a:pt x="51229" y="86640"/>
                      </a:cubicBezTo>
                      <a:cubicBezTo>
                        <a:pt x="59416" y="86640"/>
                        <a:pt x="80125" y="37517"/>
                        <a:pt x="80125" y="37517"/>
                      </a:cubicBezTo>
                      <a:close/>
                    </a:path>
                  </a:pathLst>
                </a:custGeom>
                <a:solidFill>
                  <a:srgbClr val="F4C5B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4" name="Google Shape;614;p43"/>
                <p:cNvSpPr/>
                <p:nvPr/>
              </p:nvSpPr>
              <p:spPr>
                <a:xfrm>
                  <a:off x="7059470" y="2399415"/>
                  <a:ext cx="126008" cy="101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65" h="76803" extrusionOk="0">
                      <a:moveTo>
                        <a:pt x="20709" y="14437"/>
                      </a:moveTo>
                      <a:cubicBezTo>
                        <a:pt x="20709" y="14437"/>
                        <a:pt x="41417" y="-6272"/>
                        <a:pt x="74166" y="1915"/>
                      </a:cubicBezTo>
                      <a:cubicBezTo>
                        <a:pt x="106915" y="10103"/>
                        <a:pt x="98727" y="55373"/>
                        <a:pt x="74166" y="67894"/>
                      </a:cubicBezTo>
                      <a:cubicBezTo>
                        <a:pt x="49605" y="80416"/>
                        <a:pt x="0" y="80416"/>
                        <a:pt x="0" y="63560"/>
                      </a:cubicBezTo>
                      <a:cubicBezTo>
                        <a:pt x="0" y="47186"/>
                        <a:pt x="20709" y="14437"/>
                        <a:pt x="20709" y="14437"/>
                      </a:cubicBezTo>
                      <a:close/>
                    </a:path>
                  </a:pathLst>
                </a:custGeom>
                <a:solidFill>
                  <a:srgbClr val="F4C5B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5" name="Google Shape;615;p43"/>
                <p:cNvSpPr/>
                <p:nvPr/>
              </p:nvSpPr>
              <p:spPr>
                <a:xfrm>
                  <a:off x="5943523" y="3201012"/>
                  <a:ext cx="541828" cy="116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786" h="886020" extrusionOk="0">
                      <a:moveTo>
                        <a:pt x="411786" y="28414"/>
                      </a:moveTo>
                      <a:lnTo>
                        <a:pt x="107417" y="0"/>
                      </a:lnTo>
                      <a:cubicBezTo>
                        <a:pt x="107417" y="0"/>
                        <a:pt x="36141" y="320262"/>
                        <a:pt x="12542" y="514827"/>
                      </a:cubicBezTo>
                      <a:cubicBezTo>
                        <a:pt x="-11056" y="709392"/>
                        <a:pt x="-7203" y="818715"/>
                        <a:pt x="75632" y="859169"/>
                      </a:cubicBezTo>
                      <a:cubicBezTo>
                        <a:pt x="158467" y="899623"/>
                        <a:pt x="237449" y="899623"/>
                        <a:pt x="288979" y="822567"/>
                      </a:cubicBezTo>
                      <a:cubicBezTo>
                        <a:pt x="340510" y="745994"/>
                        <a:pt x="411786" y="28414"/>
                        <a:pt x="411786" y="2841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6" name="Google Shape;616;p43"/>
                <p:cNvSpPr/>
                <p:nvPr/>
              </p:nvSpPr>
              <p:spPr>
                <a:xfrm>
                  <a:off x="7083550" y="3192141"/>
                  <a:ext cx="641116" cy="12269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7244" h="932452" extrusionOk="0">
                      <a:moveTo>
                        <a:pt x="296182" y="0"/>
                      </a:moveTo>
                      <a:lnTo>
                        <a:pt x="0" y="66942"/>
                      </a:lnTo>
                      <a:cubicBezTo>
                        <a:pt x="0" y="66942"/>
                        <a:pt x="39491" y="450293"/>
                        <a:pt x="78982" y="624150"/>
                      </a:cubicBezTo>
                      <a:cubicBezTo>
                        <a:pt x="118473" y="798006"/>
                        <a:pt x="166151" y="889028"/>
                        <a:pt x="256691" y="920332"/>
                      </a:cubicBezTo>
                      <a:cubicBezTo>
                        <a:pt x="347713" y="952117"/>
                        <a:pt x="462814" y="920813"/>
                        <a:pt x="485931" y="833163"/>
                      </a:cubicBezTo>
                      <a:cubicBezTo>
                        <a:pt x="505677" y="758997"/>
                        <a:pt x="296182" y="0"/>
                        <a:pt x="29618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7" name="Google Shape;617;p43"/>
                <p:cNvSpPr/>
                <p:nvPr/>
              </p:nvSpPr>
              <p:spPr>
                <a:xfrm>
                  <a:off x="7080382" y="3261213"/>
                  <a:ext cx="78577" cy="4644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18" h="353010" extrusionOk="0">
                      <a:moveTo>
                        <a:pt x="41417" y="353010"/>
                      </a:moveTo>
                      <a:lnTo>
                        <a:pt x="0" y="13485"/>
                      </a:lnTo>
                      <a:lnTo>
                        <a:pt x="58755" y="0"/>
                      </a:lnTo>
                      <a:lnTo>
                        <a:pt x="59718" y="3853"/>
                      </a:lnTo>
                      <a:lnTo>
                        <a:pt x="4334" y="16374"/>
                      </a:lnTo>
                      <a:lnTo>
                        <a:pt x="45752" y="35252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8" name="Google Shape;618;p43"/>
                <p:cNvSpPr/>
                <p:nvPr/>
              </p:nvSpPr>
              <p:spPr>
                <a:xfrm>
                  <a:off x="6381426" y="3232064"/>
                  <a:ext cx="105190" cy="8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44" h="617888" extrusionOk="0">
                      <a:moveTo>
                        <a:pt x="3853" y="617889"/>
                      </a:moveTo>
                      <a:lnTo>
                        <a:pt x="0" y="616926"/>
                      </a:lnTo>
                      <a:cubicBezTo>
                        <a:pt x="18782" y="543241"/>
                        <a:pt x="71277" y="42862"/>
                        <a:pt x="75129" y="5298"/>
                      </a:cubicBezTo>
                      <a:lnTo>
                        <a:pt x="52976" y="4334"/>
                      </a:lnTo>
                      <a:lnTo>
                        <a:pt x="52976" y="0"/>
                      </a:lnTo>
                      <a:lnTo>
                        <a:pt x="79945" y="963"/>
                      </a:lnTo>
                      <a:lnTo>
                        <a:pt x="79945" y="3371"/>
                      </a:lnTo>
                      <a:cubicBezTo>
                        <a:pt x="78501" y="9150"/>
                        <a:pt x="23117" y="541315"/>
                        <a:pt x="3853" y="61788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19" name="Google Shape;619;p43"/>
                <p:cNvSpPr/>
                <p:nvPr/>
              </p:nvSpPr>
              <p:spPr>
                <a:xfrm rot="-894226">
                  <a:off x="7539551" y="3181199"/>
                  <a:ext cx="5709" cy="5545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20921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420922"/>
                      </a:lnTo>
                      <a:lnTo>
                        <a:pt x="0" y="42092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0" name="Google Shape;620;p43"/>
                <p:cNvSpPr/>
                <p:nvPr/>
              </p:nvSpPr>
              <p:spPr>
                <a:xfrm rot="-240851">
                  <a:off x="7392902" y="2789083"/>
                  <a:ext cx="5702" cy="377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287030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287031"/>
                      </a:lnTo>
                      <a:lnTo>
                        <a:pt x="0" y="28703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1" name="Google Shape;621;p43"/>
                <p:cNvSpPr/>
                <p:nvPr/>
              </p:nvSpPr>
              <p:spPr>
                <a:xfrm rot="-5150577">
                  <a:off x="6633555" y="2823824"/>
                  <a:ext cx="286452" cy="5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673" h="4334" extrusionOk="0">
                      <a:moveTo>
                        <a:pt x="0" y="0"/>
                      </a:moveTo>
                      <a:lnTo>
                        <a:pt x="217674" y="0"/>
                      </a:lnTo>
                      <a:lnTo>
                        <a:pt x="217674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2" name="Google Shape;622;p43"/>
                <p:cNvSpPr/>
                <p:nvPr/>
              </p:nvSpPr>
              <p:spPr>
                <a:xfrm>
                  <a:off x="7108264" y="2878467"/>
                  <a:ext cx="86814" cy="81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78" h="62125" extrusionOk="0">
                      <a:moveTo>
                        <a:pt x="62608" y="62126"/>
                      </a:moveTo>
                      <a:cubicBezTo>
                        <a:pt x="62126" y="61644"/>
                        <a:pt x="34675" y="26488"/>
                        <a:pt x="0" y="3371"/>
                      </a:cubicBezTo>
                      <a:lnTo>
                        <a:pt x="2408" y="0"/>
                      </a:lnTo>
                      <a:cubicBezTo>
                        <a:pt x="38046" y="23598"/>
                        <a:pt x="65979" y="59236"/>
                        <a:pt x="65979" y="59718"/>
                      </a:cubicBezTo>
                      <a:lnTo>
                        <a:pt x="62608" y="6212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3" name="Google Shape;623;p43"/>
                <p:cNvSpPr/>
                <p:nvPr/>
              </p:nvSpPr>
              <p:spPr>
                <a:xfrm>
                  <a:off x="7020181" y="2903814"/>
                  <a:ext cx="117231" cy="92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5" h="70313" extrusionOk="0">
                      <a:moveTo>
                        <a:pt x="85724" y="70313"/>
                      </a:moveTo>
                      <a:cubicBezTo>
                        <a:pt x="85242" y="69832"/>
                        <a:pt x="38528" y="11558"/>
                        <a:pt x="0" y="3853"/>
                      </a:cubicBezTo>
                      <a:lnTo>
                        <a:pt x="963" y="0"/>
                      </a:lnTo>
                      <a:cubicBezTo>
                        <a:pt x="40936" y="8187"/>
                        <a:pt x="87169" y="65497"/>
                        <a:pt x="89095" y="67905"/>
                      </a:cubicBezTo>
                      <a:lnTo>
                        <a:pt x="85724" y="7031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4" name="Google Shape;624;p43"/>
                <p:cNvSpPr/>
                <p:nvPr/>
              </p:nvSpPr>
              <p:spPr>
                <a:xfrm>
                  <a:off x="6989764" y="2940568"/>
                  <a:ext cx="107092" cy="925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389" h="70313" extrusionOk="0">
                      <a:moveTo>
                        <a:pt x="77537" y="70313"/>
                      </a:moveTo>
                      <a:cubicBezTo>
                        <a:pt x="77055" y="69832"/>
                        <a:pt x="38046" y="11558"/>
                        <a:pt x="0" y="3853"/>
                      </a:cubicBezTo>
                      <a:lnTo>
                        <a:pt x="964" y="0"/>
                      </a:lnTo>
                      <a:cubicBezTo>
                        <a:pt x="40936" y="8187"/>
                        <a:pt x="79463" y="65497"/>
                        <a:pt x="81390" y="67905"/>
                      </a:cubicBezTo>
                      <a:lnTo>
                        <a:pt x="77537" y="7031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5" name="Google Shape;625;p43"/>
                <p:cNvSpPr/>
                <p:nvPr/>
              </p:nvSpPr>
              <p:spPr>
                <a:xfrm>
                  <a:off x="6358614" y="2851219"/>
                  <a:ext cx="96319" cy="77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02" h="58754" extrusionOk="0">
                      <a:moveTo>
                        <a:pt x="3371" y="58755"/>
                      </a:moveTo>
                      <a:lnTo>
                        <a:pt x="0" y="56347"/>
                      </a:lnTo>
                      <a:cubicBezTo>
                        <a:pt x="963" y="54420"/>
                        <a:pt x="28414" y="12040"/>
                        <a:pt x="72240" y="0"/>
                      </a:cubicBezTo>
                      <a:lnTo>
                        <a:pt x="73202" y="3853"/>
                      </a:lnTo>
                      <a:cubicBezTo>
                        <a:pt x="31304" y="15893"/>
                        <a:pt x="3371" y="58273"/>
                        <a:pt x="3371" y="58755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6" name="Google Shape;626;p43"/>
                <p:cNvSpPr/>
                <p:nvPr/>
              </p:nvSpPr>
              <p:spPr>
                <a:xfrm>
                  <a:off x="6425785" y="2882903"/>
                  <a:ext cx="86181" cy="665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497" h="50567" extrusionOk="0">
                      <a:moveTo>
                        <a:pt x="3372" y="50568"/>
                      </a:moveTo>
                      <a:lnTo>
                        <a:pt x="0" y="48160"/>
                      </a:lnTo>
                      <a:cubicBezTo>
                        <a:pt x="0" y="47678"/>
                        <a:pt x="24561" y="15893"/>
                        <a:pt x="64053" y="0"/>
                      </a:cubicBezTo>
                      <a:lnTo>
                        <a:pt x="65497" y="3853"/>
                      </a:lnTo>
                      <a:cubicBezTo>
                        <a:pt x="27451" y="19264"/>
                        <a:pt x="3853" y="50568"/>
                        <a:pt x="3372" y="5056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7" name="Google Shape;627;p43"/>
                <p:cNvSpPr/>
                <p:nvPr/>
              </p:nvSpPr>
              <p:spPr>
                <a:xfrm>
                  <a:off x="6509431" y="2930430"/>
                  <a:ext cx="55764" cy="55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80" h="42380" extrusionOk="0">
                      <a:moveTo>
                        <a:pt x="3371" y="42381"/>
                      </a:moveTo>
                      <a:lnTo>
                        <a:pt x="0" y="39973"/>
                      </a:lnTo>
                      <a:cubicBezTo>
                        <a:pt x="963" y="38528"/>
                        <a:pt x="24080" y="7706"/>
                        <a:pt x="40454" y="0"/>
                      </a:cubicBezTo>
                      <a:lnTo>
                        <a:pt x="42380" y="3853"/>
                      </a:lnTo>
                      <a:cubicBezTo>
                        <a:pt x="26969" y="11077"/>
                        <a:pt x="3371" y="41899"/>
                        <a:pt x="3371" y="4238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8" name="Google Shape;628;p43"/>
                <p:cNvSpPr/>
                <p:nvPr/>
              </p:nvSpPr>
              <p:spPr>
                <a:xfrm rot="-3328605">
                  <a:off x="6546726" y="3002287"/>
                  <a:ext cx="100890" cy="5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73" h="4334" extrusionOk="0">
                      <a:moveTo>
                        <a:pt x="0" y="0"/>
                      </a:moveTo>
                      <a:lnTo>
                        <a:pt x="76574" y="0"/>
                      </a:lnTo>
                      <a:lnTo>
                        <a:pt x="76574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29" name="Google Shape;629;p43"/>
                <p:cNvSpPr/>
                <p:nvPr/>
              </p:nvSpPr>
              <p:spPr>
                <a:xfrm rot="-1859299">
                  <a:off x="7002624" y="3007342"/>
                  <a:ext cx="5704" cy="1210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91985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91986"/>
                      </a:lnTo>
                      <a:lnTo>
                        <a:pt x="0" y="9198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0" name="Google Shape;630;p43"/>
                <p:cNvSpPr/>
                <p:nvPr/>
              </p:nvSpPr>
              <p:spPr>
                <a:xfrm>
                  <a:off x="6841483" y="2462135"/>
                  <a:ext cx="101410" cy="32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71" h="25043" extrusionOk="0">
                      <a:moveTo>
                        <a:pt x="37565" y="25043"/>
                      </a:moveTo>
                      <a:cubicBezTo>
                        <a:pt x="35638" y="25043"/>
                        <a:pt x="33230" y="25043"/>
                        <a:pt x="31304" y="24561"/>
                      </a:cubicBezTo>
                      <a:cubicBezTo>
                        <a:pt x="4334" y="21672"/>
                        <a:pt x="482" y="9150"/>
                        <a:pt x="0" y="8669"/>
                      </a:cubicBezTo>
                      <a:lnTo>
                        <a:pt x="3853" y="7706"/>
                      </a:lnTo>
                      <a:cubicBezTo>
                        <a:pt x="3853" y="7706"/>
                        <a:pt x="7706" y="18301"/>
                        <a:pt x="31304" y="20709"/>
                      </a:cubicBezTo>
                      <a:cubicBezTo>
                        <a:pt x="62608" y="24080"/>
                        <a:pt x="73203" y="0"/>
                        <a:pt x="73203" y="0"/>
                      </a:cubicBezTo>
                      <a:lnTo>
                        <a:pt x="77055" y="1445"/>
                      </a:lnTo>
                      <a:cubicBezTo>
                        <a:pt x="77538" y="1445"/>
                        <a:pt x="66942" y="25043"/>
                        <a:pt x="37565" y="25043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1" name="Google Shape;631;p43"/>
                <p:cNvSpPr/>
                <p:nvPr/>
              </p:nvSpPr>
              <p:spPr>
                <a:xfrm>
                  <a:off x="6856896" y="2378490"/>
                  <a:ext cx="58728" cy="71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33" h="54420" extrusionOk="0">
                      <a:moveTo>
                        <a:pt x="10440" y="54420"/>
                      </a:moveTo>
                      <a:cubicBezTo>
                        <a:pt x="5142" y="54420"/>
                        <a:pt x="1289" y="53457"/>
                        <a:pt x="326" y="50568"/>
                      </a:cubicBezTo>
                      <a:cubicBezTo>
                        <a:pt x="-3527" y="42381"/>
                        <a:pt x="27777" y="12522"/>
                        <a:pt x="41744" y="0"/>
                      </a:cubicBezTo>
                      <a:lnTo>
                        <a:pt x="44633" y="2890"/>
                      </a:lnTo>
                      <a:cubicBezTo>
                        <a:pt x="23924" y="21672"/>
                        <a:pt x="2734" y="44789"/>
                        <a:pt x="4179" y="48641"/>
                      </a:cubicBezTo>
                      <a:cubicBezTo>
                        <a:pt x="5624" y="51531"/>
                        <a:pt x="23924" y="49604"/>
                        <a:pt x="42707" y="43825"/>
                      </a:cubicBezTo>
                      <a:lnTo>
                        <a:pt x="43670" y="47678"/>
                      </a:lnTo>
                      <a:cubicBezTo>
                        <a:pt x="37409" y="50086"/>
                        <a:pt x="21516" y="54420"/>
                        <a:pt x="10440" y="5442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2" name="Google Shape;632;p43"/>
                <p:cNvSpPr/>
                <p:nvPr/>
              </p:nvSpPr>
              <p:spPr>
                <a:xfrm>
                  <a:off x="6715068" y="2337141"/>
                  <a:ext cx="179055" cy="1186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081" h="90179" extrusionOk="0">
                      <a:moveTo>
                        <a:pt x="32503" y="90179"/>
                      </a:moveTo>
                      <a:cubicBezTo>
                        <a:pt x="15647" y="90179"/>
                        <a:pt x="2644" y="89697"/>
                        <a:pt x="1199" y="87771"/>
                      </a:cubicBezTo>
                      <a:cubicBezTo>
                        <a:pt x="-4098" y="82473"/>
                        <a:pt x="9386" y="15050"/>
                        <a:pt x="17574" y="6863"/>
                      </a:cubicBezTo>
                      <a:cubicBezTo>
                        <a:pt x="26724" y="-2288"/>
                        <a:pt x="122562" y="-2288"/>
                        <a:pt x="131712" y="6863"/>
                      </a:cubicBezTo>
                      <a:cubicBezTo>
                        <a:pt x="140381" y="15532"/>
                        <a:pt x="133639" y="49243"/>
                        <a:pt x="132676" y="53096"/>
                      </a:cubicBezTo>
                      <a:lnTo>
                        <a:pt x="128823" y="52133"/>
                      </a:lnTo>
                      <a:cubicBezTo>
                        <a:pt x="130749" y="42501"/>
                        <a:pt x="135084" y="16013"/>
                        <a:pt x="128823" y="9752"/>
                      </a:cubicBezTo>
                      <a:cubicBezTo>
                        <a:pt x="121117" y="2047"/>
                        <a:pt x="28169" y="2047"/>
                        <a:pt x="20463" y="9752"/>
                      </a:cubicBezTo>
                      <a:cubicBezTo>
                        <a:pt x="12758" y="17458"/>
                        <a:pt x="1199" y="79584"/>
                        <a:pt x="4089" y="85363"/>
                      </a:cubicBezTo>
                      <a:cubicBezTo>
                        <a:pt x="8423" y="87771"/>
                        <a:pt x="66215" y="86326"/>
                        <a:pt x="100890" y="84400"/>
                      </a:cubicBezTo>
                      <a:cubicBezTo>
                        <a:pt x="100890" y="84400"/>
                        <a:pt x="100890" y="84400"/>
                        <a:pt x="100890" y="84400"/>
                      </a:cubicBezTo>
                      <a:cubicBezTo>
                        <a:pt x="100890" y="84400"/>
                        <a:pt x="108114" y="83437"/>
                        <a:pt x="112448" y="81992"/>
                      </a:cubicBezTo>
                      <a:lnTo>
                        <a:pt x="113893" y="85845"/>
                      </a:lnTo>
                      <a:cubicBezTo>
                        <a:pt x="109077" y="87289"/>
                        <a:pt x="101853" y="88253"/>
                        <a:pt x="101372" y="88734"/>
                      </a:cubicBezTo>
                      <a:cubicBezTo>
                        <a:pt x="81626" y="89216"/>
                        <a:pt x="54175" y="90179"/>
                        <a:pt x="32503" y="9017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3" name="Google Shape;633;p43"/>
                <p:cNvSpPr/>
                <p:nvPr/>
              </p:nvSpPr>
              <p:spPr>
                <a:xfrm>
                  <a:off x="6916257" y="2342239"/>
                  <a:ext cx="192640" cy="124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405" h="94491" extrusionOk="0">
                      <a:moveTo>
                        <a:pt x="99209" y="94491"/>
                      </a:moveTo>
                      <a:cubicBezTo>
                        <a:pt x="65016" y="94491"/>
                        <a:pt x="10113" y="91120"/>
                        <a:pt x="1927" y="85823"/>
                      </a:cubicBezTo>
                      <a:cubicBezTo>
                        <a:pt x="0" y="84859"/>
                        <a:pt x="0" y="83415"/>
                        <a:pt x="0" y="82933"/>
                      </a:cubicBezTo>
                      <a:cubicBezTo>
                        <a:pt x="0" y="73783"/>
                        <a:pt x="11077" y="18399"/>
                        <a:pt x="12521" y="13101"/>
                      </a:cubicBezTo>
                      <a:cubicBezTo>
                        <a:pt x="12040" y="10693"/>
                        <a:pt x="13003" y="5396"/>
                        <a:pt x="17819" y="2988"/>
                      </a:cubicBezTo>
                      <a:cubicBezTo>
                        <a:pt x="35157" y="-5681"/>
                        <a:pt x="133884" y="6841"/>
                        <a:pt x="143034" y="11175"/>
                      </a:cubicBezTo>
                      <a:cubicBezTo>
                        <a:pt x="145442" y="12138"/>
                        <a:pt x="146406" y="15509"/>
                        <a:pt x="146406" y="21770"/>
                      </a:cubicBezTo>
                      <a:cubicBezTo>
                        <a:pt x="146406" y="40552"/>
                        <a:pt x="134847" y="88712"/>
                        <a:pt x="126660" y="93046"/>
                      </a:cubicBezTo>
                      <a:cubicBezTo>
                        <a:pt x="123770" y="94010"/>
                        <a:pt x="113175" y="94491"/>
                        <a:pt x="99209" y="94491"/>
                      </a:cubicBezTo>
                      <a:close/>
                      <a:moveTo>
                        <a:pt x="3853" y="81970"/>
                      </a:moveTo>
                      <a:cubicBezTo>
                        <a:pt x="11077" y="87749"/>
                        <a:pt x="114620" y="93528"/>
                        <a:pt x="124252" y="88712"/>
                      </a:cubicBezTo>
                      <a:cubicBezTo>
                        <a:pt x="128586" y="86304"/>
                        <a:pt x="139663" y="50184"/>
                        <a:pt x="141590" y="27068"/>
                      </a:cubicBezTo>
                      <a:cubicBezTo>
                        <a:pt x="142553" y="15991"/>
                        <a:pt x="140626" y="14065"/>
                        <a:pt x="140626" y="14065"/>
                      </a:cubicBezTo>
                      <a:cubicBezTo>
                        <a:pt x="133884" y="10693"/>
                        <a:pt x="35157" y="-2310"/>
                        <a:pt x="19264" y="5877"/>
                      </a:cubicBezTo>
                      <a:cubicBezTo>
                        <a:pt x="15411" y="7804"/>
                        <a:pt x="16374" y="11657"/>
                        <a:pt x="16374" y="11657"/>
                      </a:cubicBezTo>
                      <a:lnTo>
                        <a:pt x="16374" y="12138"/>
                      </a:lnTo>
                      <a:lnTo>
                        <a:pt x="16374" y="12620"/>
                      </a:lnTo>
                      <a:cubicBezTo>
                        <a:pt x="15893" y="13583"/>
                        <a:pt x="4334" y="71856"/>
                        <a:pt x="3853" y="8197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4" name="Google Shape;634;p43"/>
                <p:cNvSpPr/>
                <p:nvPr/>
              </p:nvSpPr>
              <p:spPr>
                <a:xfrm>
                  <a:off x="6889642" y="2369457"/>
                  <a:ext cx="43723" cy="11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29" h="8791" extrusionOk="0">
                      <a:moveTo>
                        <a:pt x="29859" y="8791"/>
                      </a:moveTo>
                      <a:cubicBezTo>
                        <a:pt x="29377" y="8310"/>
                        <a:pt x="19745" y="-1322"/>
                        <a:pt x="1926" y="8310"/>
                      </a:cubicBezTo>
                      <a:lnTo>
                        <a:pt x="0" y="4457"/>
                      </a:lnTo>
                      <a:cubicBezTo>
                        <a:pt x="20708" y="-6138"/>
                        <a:pt x="32748" y="5420"/>
                        <a:pt x="33230" y="5902"/>
                      </a:cubicBezTo>
                      <a:lnTo>
                        <a:pt x="29859" y="879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5" name="Google Shape;635;p43"/>
                <p:cNvSpPr/>
                <p:nvPr/>
              </p:nvSpPr>
              <p:spPr>
                <a:xfrm rot="-885925">
                  <a:off x="6724547" y="2378744"/>
                  <a:ext cx="53890" cy="57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34" h="4334" extrusionOk="0">
                      <a:moveTo>
                        <a:pt x="0" y="0"/>
                      </a:moveTo>
                      <a:lnTo>
                        <a:pt x="40935" y="0"/>
                      </a:lnTo>
                      <a:lnTo>
                        <a:pt x="40935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6" name="Google Shape;636;p43"/>
                <p:cNvSpPr/>
                <p:nvPr/>
              </p:nvSpPr>
              <p:spPr>
                <a:xfrm>
                  <a:off x="6814234" y="2403837"/>
                  <a:ext cx="25980" cy="29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45" h="22635" extrusionOk="0">
                      <a:moveTo>
                        <a:pt x="19745" y="6261"/>
                      </a:moveTo>
                      <a:cubicBezTo>
                        <a:pt x="19745" y="5298"/>
                        <a:pt x="19745" y="4816"/>
                        <a:pt x="19264" y="3853"/>
                      </a:cubicBezTo>
                      <a:cubicBezTo>
                        <a:pt x="18782" y="2890"/>
                        <a:pt x="18782" y="2408"/>
                        <a:pt x="17819" y="1926"/>
                      </a:cubicBezTo>
                      <a:lnTo>
                        <a:pt x="16374" y="963"/>
                      </a:lnTo>
                      <a:cubicBezTo>
                        <a:pt x="15411" y="482"/>
                        <a:pt x="14448" y="0"/>
                        <a:pt x="13484" y="0"/>
                      </a:cubicBezTo>
                      <a:cubicBezTo>
                        <a:pt x="11076" y="0"/>
                        <a:pt x="8668" y="482"/>
                        <a:pt x="6742" y="1445"/>
                      </a:cubicBezTo>
                      <a:cubicBezTo>
                        <a:pt x="4816" y="2408"/>
                        <a:pt x="2889" y="4334"/>
                        <a:pt x="1927" y="6261"/>
                      </a:cubicBezTo>
                      <a:cubicBezTo>
                        <a:pt x="963" y="8187"/>
                        <a:pt x="0" y="10114"/>
                        <a:pt x="0" y="12040"/>
                      </a:cubicBezTo>
                      <a:cubicBezTo>
                        <a:pt x="0" y="12522"/>
                        <a:pt x="0" y="13003"/>
                        <a:pt x="0" y="13485"/>
                      </a:cubicBezTo>
                      <a:cubicBezTo>
                        <a:pt x="0" y="14448"/>
                        <a:pt x="0" y="15411"/>
                        <a:pt x="481" y="15893"/>
                      </a:cubicBezTo>
                      <a:cubicBezTo>
                        <a:pt x="481" y="16856"/>
                        <a:pt x="963" y="18301"/>
                        <a:pt x="1444" y="19264"/>
                      </a:cubicBezTo>
                      <a:cubicBezTo>
                        <a:pt x="1927" y="20227"/>
                        <a:pt x="2889" y="20709"/>
                        <a:pt x="3852" y="21672"/>
                      </a:cubicBezTo>
                      <a:cubicBezTo>
                        <a:pt x="4816" y="22153"/>
                        <a:pt x="5779" y="22635"/>
                        <a:pt x="6742" y="22635"/>
                      </a:cubicBezTo>
                      <a:cubicBezTo>
                        <a:pt x="7705" y="22635"/>
                        <a:pt x="8668" y="22635"/>
                        <a:pt x="9632" y="22153"/>
                      </a:cubicBezTo>
                      <a:cubicBezTo>
                        <a:pt x="10595" y="21672"/>
                        <a:pt x="11558" y="21672"/>
                        <a:pt x="12040" y="21190"/>
                      </a:cubicBezTo>
                      <a:cubicBezTo>
                        <a:pt x="13484" y="20227"/>
                        <a:pt x="14929" y="18782"/>
                        <a:pt x="15892" y="17338"/>
                      </a:cubicBezTo>
                      <a:cubicBezTo>
                        <a:pt x="16374" y="16374"/>
                        <a:pt x="16856" y="15893"/>
                        <a:pt x="16856" y="14930"/>
                      </a:cubicBezTo>
                      <a:cubicBezTo>
                        <a:pt x="16856" y="14930"/>
                        <a:pt x="16856" y="14930"/>
                        <a:pt x="16856" y="14930"/>
                      </a:cubicBezTo>
                      <a:cubicBezTo>
                        <a:pt x="16856" y="14448"/>
                        <a:pt x="17337" y="14448"/>
                        <a:pt x="17337" y="13966"/>
                      </a:cubicBezTo>
                      <a:cubicBezTo>
                        <a:pt x="19264" y="11558"/>
                        <a:pt x="19745" y="9150"/>
                        <a:pt x="19745" y="626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7" name="Google Shape;637;p43"/>
                <p:cNvSpPr/>
                <p:nvPr/>
              </p:nvSpPr>
              <p:spPr>
                <a:xfrm>
                  <a:off x="6947308" y="2410807"/>
                  <a:ext cx="25980" cy="29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45" h="22635" extrusionOk="0">
                      <a:moveTo>
                        <a:pt x="19745" y="6261"/>
                      </a:moveTo>
                      <a:cubicBezTo>
                        <a:pt x="19745" y="5298"/>
                        <a:pt x="19745" y="4816"/>
                        <a:pt x="19264" y="3853"/>
                      </a:cubicBezTo>
                      <a:cubicBezTo>
                        <a:pt x="18782" y="2890"/>
                        <a:pt x="18782" y="2408"/>
                        <a:pt x="17819" y="1926"/>
                      </a:cubicBezTo>
                      <a:lnTo>
                        <a:pt x="16374" y="963"/>
                      </a:lnTo>
                      <a:cubicBezTo>
                        <a:pt x="15411" y="482"/>
                        <a:pt x="14448" y="0"/>
                        <a:pt x="13484" y="0"/>
                      </a:cubicBezTo>
                      <a:cubicBezTo>
                        <a:pt x="11076" y="0"/>
                        <a:pt x="8668" y="482"/>
                        <a:pt x="6742" y="1445"/>
                      </a:cubicBezTo>
                      <a:cubicBezTo>
                        <a:pt x="4816" y="2408"/>
                        <a:pt x="2889" y="4334"/>
                        <a:pt x="1927" y="6261"/>
                      </a:cubicBezTo>
                      <a:cubicBezTo>
                        <a:pt x="963" y="8187"/>
                        <a:pt x="0" y="10114"/>
                        <a:pt x="0" y="12040"/>
                      </a:cubicBezTo>
                      <a:cubicBezTo>
                        <a:pt x="0" y="12522"/>
                        <a:pt x="0" y="13003"/>
                        <a:pt x="0" y="13485"/>
                      </a:cubicBezTo>
                      <a:cubicBezTo>
                        <a:pt x="0" y="14448"/>
                        <a:pt x="0" y="15411"/>
                        <a:pt x="481" y="15893"/>
                      </a:cubicBezTo>
                      <a:cubicBezTo>
                        <a:pt x="481" y="16856"/>
                        <a:pt x="963" y="18301"/>
                        <a:pt x="1444" y="19264"/>
                      </a:cubicBezTo>
                      <a:cubicBezTo>
                        <a:pt x="1927" y="20227"/>
                        <a:pt x="2889" y="20709"/>
                        <a:pt x="3852" y="21672"/>
                      </a:cubicBezTo>
                      <a:cubicBezTo>
                        <a:pt x="4816" y="22153"/>
                        <a:pt x="5779" y="22635"/>
                        <a:pt x="6742" y="22635"/>
                      </a:cubicBezTo>
                      <a:cubicBezTo>
                        <a:pt x="7705" y="22635"/>
                        <a:pt x="8668" y="22635"/>
                        <a:pt x="9632" y="22153"/>
                      </a:cubicBezTo>
                      <a:cubicBezTo>
                        <a:pt x="10595" y="21672"/>
                        <a:pt x="11558" y="21672"/>
                        <a:pt x="12040" y="21190"/>
                      </a:cubicBezTo>
                      <a:cubicBezTo>
                        <a:pt x="13484" y="20227"/>
                        <a:pt x="14929" y="18782"/>
                        <a:pt x="15892" y="17338"/>
                      </a:cubicBezTo>
                      <a:cubicBezTo>
                        <a:pt x="16374" y="16374"/>
                        <a:pt x="16856" y="15893"/>
                        <a:pt x="16856" y="14930"/>
                      </a:cubicBezTo>
                      <a:cubicBezTo>
                        <a:pt x="16856" y="14930"/>
                        <a:pt x="16856" y="14930"/>
                        <a:pt x="16856" y="14930"/>
                      </a:cubicBezTo>
                      <a:cubicBezTo>
                        <a:pt x="16856" y="14448"/>
                        <a:pt x="17337" y="14448"/>
                        <a:pt x="17337" y="13966"/>
                      </a:cubicBezTo>
                      <a:cubicBezTo>
                        <a:pt x="18782" y="11558"/>
                        <a:pt x="19745" y="9150"/>
                        <a:pt x="19745" y="626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8" name="Google Shape;638;p43"/>
                <p:cNvSpPr/>
                <p:nvPr/>
              </p:nvSpPr>
              <p:spPr>
                <a:xfrm rot="-798371">
                  <a:off x="7092999" y="3351985"/>
                  <a:ext cx="414784" cy="5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445" h="4334" extrusionOk="0">
                      <a:moveTo>
                        <a:pt x="0" y="0"/>
                      </a:moveTo>
                      <a:lnTo>
                        <a:pt x="315445" y="0"/>
                      </a:lnTo>
                      <a:lnTo>
                        <a:pt x="315445" y="4334"/>
                      </a:lnTo>
                      <a:lnTo>
                        <a:pt x="0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39" name="Google Shape;639;p43"/>
                <p:cNvSpPr/>
                <p:nvPr/>
              </p:nvSpPr>
              <p:spPr>
                <a:xfrm rot="-5011987">
                  <a:off x="6267600" y="3142267"/>
                  <a:ext cx="5696" cy="399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303892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303893"/>
                      </a:lnTo>
                      <a:lnTo>
                        <a:pt x="0" y="30389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0" name="Google Shape;640;p43"/>
                <p:cNvSpPr/>
                <p:nvPr/>
              </p:nvSpPr>
              <p:spPr>
                <a:xfrm>
                  <a:off x="6991665" y="4330874"/>
                  <a:ext cx="429638" cy="247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22" h="188304" extrusionOk="0">
                      <a:moveTo>
                        <a:pt x="259581" y="188304"/>
                      </a:moveTo>
                      <a:lnTo>
                        <a:pt x="963" y="87651"/>
                      </a:lnTo>
                      <a:cubicBezTo>
                        <a:pt x="963" y="87651"/>
                        <a:pt x="-2889" y="40454"/>
                        <a:pt x="4816" y="39491"/>
                      </a:cubicBezTo>
                      <a:cubicBezTo>
                        <a:pt x="12521" y="39009"/>
                        <a:pt x="326522" y="0"/>
                        <a:pt x="326522" y="0"/>
                      </a:cubicBezTo>
                      <a:lnTo>
                        <a:pt x="259581" y="18830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1" name="Google Shape;641;p43"/>
                <p:cNvSpPr/>
                <p:nvPr/>
              </p:nvSpPr>
              <p:spPr>
                <a:xfrm>
                  <a:off x="7333222" y="3644583"/>
                  <a:ext cx="1097544" cy="959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127" h="729153" extrusionOk="0">
                      <a:moveTo>
                        <a:pt x="0" y="709881"/>
                      </a:moveTo>
                      <a:cubicBezTo>
                        <a:pt x="0" y="709881"/>
                        <a:pt x="113657" y="93437"/>
                        <a:pt x="117028" y="85250"/>
                      </a:cubicBezTo>
                      <a:cubicBezTo>
                        <a:pt x="120399" y="77063"/>
                        <a:pt x="775852" y="970"/>
                        <a:pt x="784039" y="7"/>
                      </a:cubicBezTo>
                      <a:cubicBezTo>
                        <a:pt x="791745" y="-475"/>
                        <a:pt x="833644" y="23605"/>
                        <a:pt x="834126" y="27458"/>
                      </a:cubicBezTo>
                      <a:cubicBezTo>
                        <a:pt x="834607" y="31311"/>
                        <a:pt x="728174" y="639568"/>
                        <a:pt x="724321" y="643902"/>
                      </a:cubicBezTo>
                      <a:cubicBezTo>
                        <a:pt x="720950" y="648236"/>
                        <a:pt x="61163" y="728663"/>
                        <a:pt x="53457" y="729145"/>
                      </a:cubicBezTo>
                      <a:cubicBezTo>
                        <a:pt x="45270" y="729626"/>
                        <a:pt x="0" y="709881"/>
                        <a:pt x="0" y="70988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2" name="Google Shape;642;p43"/>
                <p:cNvSpPr/>
                <p:nvPr/>
              </p:nvSpPr>
              <p:spPr>
                <a:xfrm>
                  <a:off x="7954113" y="4043174"/>
                  <a:ext cx="114096" cy="1315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712" h="99942" extrusionOk="0">
                      <a:moveTo>
                        <a:pt x="2500" y="35162"/>
                      </a:moveTo>
                      <a:cubicBezTo>
                        <a:pt x="2500" y="35162"/>
                        <a:pt x="8279" y="487"/>
                        <a:pt x="45362" y="5"/>
                      </a:cubicBezTo>
                      <a:cubicBezTo>
                        <a:pt x="82445" y="-477"/>
                        <a:pt x="91113" y="33235"/>
                        <a:pt x="84853" y="59723"/>
                      </a:cubicBezTo>
                      <a:cubicBezTo>
                        <a:pt x="78592" y="86211"/>
                        <a:pt x="60292" y="104993"/>
                        <a:pt x="28024" y="98732"/>
                      </a:cubicBezTo>
                      <a:cubicBezTo>
                        <a:pt x="-4242" y="92953"/>
                        <a:pt x="-1834" y="49610"/>
                        <a:pt x="2500" y="3516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3" name="Google Shape;643;p43"/>
                <p:cNvSpPr/>
                <p:nvPr/>
              </p:nvSpPr>
              <p:spPr>
                <a:xfrm>
                  <a:off x="7983935" y="3974010"/>
                  <a:ext cx="17273" cy="382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27" h="29044" extrusionOk="0">
                      <a:moveTo>
                        <a:pt x="8731" y="3927"/>
                      </a:moveTo>
                      <a:cubicBezTo>
                        <a:pt x="8249" y="1519"/>
                        <a:pt x="6805" y="-407"/>
                        <a:pt x="3915" y="74"/>
                      </a:cubicBezTo>
                      <a:cubicBezTo>
                        <a:pt x="1989" y="556"/>
                        <a:pt x="-419" y="2482"/>
                        <a:pt x="62" y="4890"/>
                      </a:cubicBezTo>
                      <a:cubicBezTo>
                        <a:pt x="1507" y="11633"/>
                        <a:pt x="2952" y="18375"/>
                        <a:pt x="4397" y="25117"/>
                      </a:cubicBezTo>
                      <a:cubicBezTo>
                        <a:pt x="4878" y="27525"/>
                        <a:pt x="6323" y="29452"/>
                        <a:pt x="9213" y="28970"/>
                      </a:cubicBezTo>
                      <a:cubicBezTo>
                        <a:pt x="11139" y="28488"/>
                        <a:pt x="13547" y="26562"/>
                        <a:pt x="13065" y="24154"/>
                      </a:cubicBezTo>
                      <a:cubicBezTo>
                        <a:pt x="11621" y="17412"/>
                        <a:pt x="10176" y="10669"/>
                        <a:pt x="8731" y="3927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4" name="Google Shape;644;p43"/>
                <p:cNvSpPr/>
                <p:nvPr/>
              </p:nvSpPr>
              <p:spPr>
                <a:xfrm>
                  <a:off x="7912956" y="4025349"/>
                  <a:ext cx="32492" cy="280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94" h="21323" extrusionOk="0">
                      <a:moveTo>
                        <a:pt x="23183" y="13551"/>
                      </a:moveTo>
                      <a:cubicBezTo>
                        <a:pt x="17886" y="9217"/>
                        <a:pt x="12588" y="5364"/>
                        <a:pt x="7291" y="1030"/>
                      </a:cubicBezTo>
                      <a:cubicBezTo>
                        <a:pt x="5365" y="-415"/>
                        <a:pt x="2475" y="-415"/>
                        <a:pt x="1030" y="1511"/>
                      </a:cubicBezTo>
                      <a:cubicBezTo>
                        <a:pt x="-415" y="3438"/>
                        <a:pt x="-415" y="5846"/>
                        <a:pt x="1512" y="7772"/>
                      </a:cubicBezTo>
                      <a:cubicBezTo>
                        <a:pt x="6809" y="12106"/>
                        <a:pt x="12107" y="15959"/>
                        <a:pt x="17404" y="20294"/>
                      </a:cubicBezTo>
                      <a:cubicBezTo>
                        <a:pt x="19331" y="21738"/>
                        <a:pt x="22220" y="21738"/>
                        <a:pt x="23665" y="19812"/>
                      </a:cubicBezTo>
                      <a:cubicBezTo>
                        <a:pt x="25110" y="17404"/>
                        <a:pt x="25110" y="14996"/>
                        <a:pt x="23183" y="1355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5" name="Google Shape;645;p43"/>
                <p:cNvSpPr/>
                <p:nvPr/>
              </p:nvSpPr>
              <p:spPr>
                <a:xfrm>
                  <a:off x="7889500" y="4118819"/>
                  <a:ext cx="33459" cy="169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29" h="12902" extrusionOk="0">
                      <a:moveTo>
                        <a:pt x="25118" y="2715"/>
                      </a:moveTo>
                      <a:cubicBezTo>
                        <a:pt x="24154" y="788"/>
                        <a:pt x="21746" y="-657"/>
                        <a:pt x="19820" y="307"/>
                      </a:cubicBezTo>
                      <a:cubicBezTo>
                        <a:pt x="16930" y="1270"/>
                        <a:pt x="14522" y="2233"/>
                        <a:pt x="11633" y="3196"/>
                      </a:cubicBezTo>
                      <a:cubicBezTo>
                        <a:pt x="11151" y="3196"/>
                        <a:pt x="10188" y="3678"/>
                        <a:pt x="9706" y="3678"/>
                      </a:cubicBezTo>
                      <a:cubicBezTo>
                        <a:pt x="9706" y="3678"/>
                        <a:pt x="9225" y="3678"/>
                        <a:pt x="9225" y="3678"/>
                      </a:cubicBezTo>
                      <a:cubicBezTo>
                        <a:pt x="8743" y="3678"/>
                        <a:pt x="8262" y="3678"/>
                        <a:pt x="8262" y="3678"/>
                      </a:cubicBezTo>
                      <a:cubicBezTo>
                        <a:pt x="6817" y="4159"/>
                        <a:pt x="5372" y="4159"/>
                        <a:pt x="3927" y="4159"/>
                      </a:cubicBezTo>
                      <a:cubicBezTo>
                        <a:pt x="1519" y="4641"/>
                        <a:pt x="-407" y="6567"/>
                        <a:pt x="74" y="8975"/>
                      </a:cubicBezTo>
                      <a:cubicBezTo>
                        <a:pt x="556" y="11383"/>
                        <a:pt x="2482" y="13310"/>
                        <a:pt x="4890" y="12828"/>
                      </a:cubicBezTo>
                      <a:cubicBezTo>
                        <a:pt x="11151" y="11865"/>
                        <a:pt x="17412" y="10420"/>
                        <a:pt x="23191" y="8012"/>
                      </a:cubicBezTo>
                      <a:cubicBezTo>
                        <a:pt x="24636" y="7531"/>
                        <a:pt x="26081" y="4641"/>
                        <a:pt x="25118" y="271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6" name="Google Shape;646;p43"/>
                <p:cNvSpPr/>
                <p:nvPr/>
              </p:nvSpPr>
              <p:spPr>
                <a:xfrm>
                  <a:off x="7918275" y="4175782"/>
                  <a:ext cx="35795" cy="31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04" h="23833" extrusionOk="0">
                      <a:moveTo>
                        <a:pt x="26365" y="1803"/>
                      </a:moveTo>
                      <a:cubicBezTo>
                        <a:pt x="24920" y="-123"/>
                        <a:pt x="22030" y="-605"/>
                        <a:pt x="20586" y="840"/>
                      </a:cubicBezTo>
                      <a:cubicBezTo>
                        <a:pt x="14325" y="6138"/>
                        <a:pt x="8064" y="10954"/>
                        <a:pt x="1803" y="16251"/>
                      </a:cubicBezTo>
                      <a:cubicBezTo>
                        <a:pt x="-123" y="17696"/>
                        <a:pt x="-605" y="20104"/>
                        <a:pt x="840" y="22030"/>
                      </a:cubicBezTo>
                      <a:cubicBezTo>
                        <a:pt x="2285" y="23957"/>
                        <a:pt x="5174" y="24438"/>
                        <a:pt x="6619" y="22993"/>
                      </a:cubicBezTo>
                      <a:cubicBezTo>
                        <a:pt x="12880" y="17696"/>
                        <a:pt x="19141" y="12880"/>
                        <a:pt x="25402" y="7582"/>
                      </a:cubicBezTo>
                      <a:cubicBezTo>
                        <a:pt x="27328" y="6138"/>
                        <a:pt x="27810" y="3730"/>
                        <a:pt x="26365" y="180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7" name="Google Shape;647;p43"/>
                <p:cNvSpPr/>
                <p:nvPr/>
              </p:nvSpPr>
              <p:spPr>
                <a:xfrm>
                  <a:off x="7999127" y="4204649"/>
                  <a:ext cx="18174" cy="3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12" h="27153" extrusionOk="0">
                      <a:moveTo>
                        <a:pt x="10188" y="92"/>
                      </a:moveTo>
                      <a:cubicBezTo>
                        <a:pt x="7780" y="-389"/>
                        <a:pt x="5854" y="1055"/>
                        <a:pt x="5372" y="3463"/>
                      </a:cubicBezTo>
                      <a:cubicBezTo>
                        <a:pt x="3446" y="9724"/>
                        <a:pt x="2001" y="15985"/>
                        <a:pt x="75" y="22246"/>
                      </a:cubicBezTo>
                      <a:cubicBezTo>
                        <a:pt x="-407" y="24172"/>
                        <a:pt x="1519" y="27062"/>
                        <a:pt x="3446" y="27062"/>
                      </a:cubicBezTo>
                      <a:cubicBezTo>
                        <a:pt x="5854" y="27543"/>
                        <a:pt x="7780" y="26098"/>
                        <a:pt x="8262" y="23691"/>
                      </a:cubicBezTo>
                      <a:cubicBezTo>
                        <a:pt x="10188" y="17430"/>
                        <a:pt x="11633" y="11169"/>
                        <a:pt x="13559" y="4908"/>
                      </a:cubicBezTo>
                      <a:cubicBezTo>
                        <a:pt x="14523" y="2500"/>
                        <a:pt x="12596" y="92"/>
                        <a:pt x="10188" y="9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8" name="Google Shape;648;p43"/>
                <p:cNvSpPr/>
                <p:nvPr/>
              </p:nvSpPr>
              <p:spPr>
                <a:xfrm>
                  <a:off x="8055148" y="4182749"/>
                  <a:ext cx="19287" cy="29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58" h="22391" extrusionOk="0">
                      <a:moveTo>
                        <a:pt x="13846" y="15291"/>
                      </a:moveTo>
                      <a:cubicBezTo>
                        <a:pt x="13364" y="14327"/>
                        <a:pt x="12883" y="13846"/>
                        <a:pt x="12401" y="12883"/>
                      </a:cubicBezTo>
                      <a:cubicBezTo>
                        <a:pt x="10956" y="9512"/>
                        <a:pt x="9511" y="6140"/>
                        <a:pt x="8548" y="2769"/>
                      </a:cubicBezTo>
                      <a:cubicBezTo>
                        <a:pt x="8067" y="1806"/>
                        <a:pt x="7103" y="843"/>
                        <a:pt x="6140" y="361"/>
                      </a:cubicBezTo>
                      <a:cubicBezTo>
                        <a:pt x="5178" y="-120"/>
                        <a:pt x="3732" y="-120"/>
                        <a:pt x="2770" y="361"/>
                      </a:cubicBezTo>
                      <a:cubicBezTo>
                        <a:pt x="1806" y="843"/>
                        <a:pt x="843" y="1324"/>
                        <a:pt x="362" y="2769"/>
                      </a:cubicBezTo>
                      <a:cubicBezTo>
                        <a:pt x="-121" y="3732"/>
                        <a:pt x="-121" y="4696"/>
                        <a:pt x="362" y="6140"/>
                      </a:cubicBezTo>
                      <a:cubicBezTo>
                        <a:pt x="1806" y="11438"/>
                        <a:pt x="3732" y="16254"/>
                        <a:pt x="6622" y="20588"/>
                      </a:cubicBezTo>
                      <a:cubicBezTo>
                        <a:pt x="7586" y="22515"/>
                        <a:pt x="10956" y="22996"/>
                        <a:pt x="12401" y="21551"/>
                      </a:cubicBezTo>
                      <a:cubicBezTo>
                        <a:pt x="14809" y="20107"/>
                        <a:pt x="15291" y="17699"/>
                        <a:pt x="13846" y="1529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49" name="Google Shape;649;p43"/>
                <p:cNvSpPr/>
                <p:nvPr/>
              </p:nvSpPr>
              <p:spPr>
                <a:xfrm>
                  <a:off x="8089345" y="4137103"/>
                  <a:ext cx="33312" cy="219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317" h="16648" extrusionOk="0">
                      <a:moveTo>
                        <a:pt x="23013" y="8565"/>
                      </a:moveTo>
                      <a:cubicBezTo>
                        <a:pt x="17716" y="5675"/>
                        <a:pt x="11936" y="2786"/>
                        <a:pt x="6157" y="378"/>
                      </a:cubicBezTo>
                      <a:cubicBezTo>
                        <a:pt x="4231" y="-585"/>
                        <a:pt x="1341" y="378"/>
                        <a:pt x="378" y="2304"/>
                      </a:cubicBezTo>
                      <a:cubicBezTo>
                        <a:pt x="-585" y="4231"/>
                        <a:pt x="378" y="7120"/>
                        <a:pt x="2304" y="8083"/>
                      </a:cubicBezTo>
                      <a:cubicBezTo>
                        <a:pt x="8084" y="10491"/>
                        <a:pt x="13381" y="12899"/>
                        <a:pt x="19160" y="16271"/>
                      </a:cubicBezTo>
                      <a:cubicBezTo>
                        <a:pt x="21087" y="17234"/>
                        <a:pt x="23976" y="16271"/>
                        <a:pt x="24940" y="14344"/>
                      </a:cubicBezTo>
                      <a:cubicBezTo>
                        <a:pt x="25903" y="12418"/>
                        <a:pt x="24940" y="10010"/>
                        <a:pt x="23013" y="856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0" name="Google Shape;650;p43"/>
                <p:cNvSpPr/>
                <p:nvPr/>
              </p:nvSpPr>
              <p:spPr>
                <a:xfrm>
                  <a:off x="8089744" y="4071598"/>
                  <a:ext cx="45820" cy="14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23" h="11225" extrusionOk="0">
                      <a:moveTo>
                        <a:pt x="29934" y="74"/>
                      </a:moveTo>
                      <a:lnTo>
                        <a:pt x="3927" y="2482"/>
                      </a:lnTo>
                      <a:cubicBezTo>
                        <a:pt x="1519" y="2482"/>
                        <a:pt x="-407" y="4890"/>
                        <a:pt x="74" y="7298"/>
                      </a:cubicBezTo>
                      <a:cubicBezTo>
                        <a:pt x="556" y="9706"/>
                        <a:pt x="2482" y="11633"/>
                        <a:pt x="4890" y="11151"/>
                      </a:cubicBezTo>
                      <a:lnTo>
                        <a:pt x="30897" y="8743"/>
                      </a:lnTo>
                      <a:cubicBezTo>
                        <a:pt x="33305" y="8743"/>
                        <a:pt x="35231" y="6335"/>
                        <a:pt x="34750" y="3927"/>
                      </a:cubicBezTo>
                      <a:cubicBezTo>
                        <a:pt x="34268" y="1519"/>
                        <a:pt x="32342" y="-407"/>
                        <a:pt x="29934" y="7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1" name="Google Shape;651;p43"/>
                <p:cNvSpPr/>
                <p:nvPr/>
              </p:nvSpPr>
              <p:spPr>
                <a:xfrm>
                  <a:off x="8058792" y="3995020"/>
                  <a:ext cx="23445" cy="27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18" h="21190" extrusionOk="0">
                      <a:moveTo>
                        <a:pt x="16374" y="963"/>
                      </a:moveTo>
                      <a:cubicBezTo>
                        <a:pt x="15411" y="482"/>
                        <a:pt x="14448" y="0"/>
                        <a:pt x="13484" y="0"/>
                      </a:cubicBezTo>
                      <a:cubicBezTo>
                        <a:pt x="12521" y="0"/>
                        <a:pt x="11076" y="482"/>
                        <a:pt x="10595" y="1445"/>
                      </a:cubicBezTo>
                      <a:cubicBezTo>
                        <a:pt x="7224" y="5779"/>
                        <a:pt x="4334" y="10114"/>
                        <a:pt x="963" y="14448"/>
                      </a:cubicBezTo>
                      <a:cubicBezTo>
                        <a:pt x="481" y="15411"/>
                        <a:pt x="0" y="16374"/>
                        <a:pt x="0" y="17338"/>
                      </a:cubicBezTo>
                      <a:cubicBezTo>
                        <a:pt x="0" y="18301"/>
                        <a:pt x="481" y="19746"/>
                        <a:pt x="1444" y="20227"/>
                      </a:cubicBezTo>
                      <a:cubicBezTo>
                        <a:pt x="2408" y="20709"/>
                        <a:pt x="3371" y="21190"/>
                        <a:pt x="4334" y="21190"/>
                      </a:cubicBezTo>
                      <a:cubicBezTo>
                        <a:pt x="5297" y="21190"/>
                        <a:pt x="6742" y="20709"/>
                        <a:pt x="7224" y="19746"/>
                      </a:cubicBezTo>
                      <a:cubicBezTo>
                        <a:pt x="10595" y="15411"/>
                        <a:pt x="13484" y="11077"/>
                        <a:pt x="16856" y="6742"/>
                      </a:cubicBezTo>
                      <a:cubicBezTo>
                        <a:pt x="17337" y="5779"/>
                        <a:pt x="17819" y="4816"/>
                        <a:pt x="17819" y="3853"/>
                      </a:cubicBezTo>
                      <a:cubicBezTo>
                        <a:pt x="17819" y="3371"/>
                        <a:pt x="17337" y="1926"/>
                        <a:pt x="16374" y="96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2" name="Google Shape;652;p43"/>
                <p:cNvSpPr/>
                <p:nvPr/>
              </p:nvSpPr>
              <p:spPr>
                <a:xfrm>
                  <a:off x="7404828" y="3680079"/>
                  <a:ext cx="1010727" cy="908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146" h="690610" extrusionOk="0">
                      <a:moveTo>
                        <a:pt x="3853" y="690610"/>
                      </a:moveTo>
                      <a:lnTo>
                        <a:pt x="0" y="690128"/>
                      </a:lnTo>
                      <a:cubicBezTo>
                        <a:pt x="481" y="688684"/>
                        <a:pt x="26969" y="535536"/>
                        <a:pt x="53939" y="383833"/>
                      </a:cubicBezTo>
                      <a:cubicBezTo>
                        <a:pt x="109323" y="76092"/>
                        <a:pt x="112694" y="75611"/>
                        <a:pt x="115583" y="75611"/>
                      </a:cubicBezTo>
                      <a:cubicBezTo>
                        <a:pt x="123289" y="75129"/>
                        <a:pt x="761405" y="482"/>
                        <a:pt x="767665" y="0"/>
                      </a:cubicBezTo>
                      <a:lnTo>
                        <a:pt x="768147" y="3853"/>
                      </a:lnTo>
                      <a:cubicBezTo>
                        <a:pt x="742141" y="6742"/>
                        <a:pt x="144479" y="76574"/>
                        <a:pt x="116547" y="79463"/>
                      </a:cubicBezTo>
                      <a:cubicBezTo>
                        <a:pt x="106915" y="100172"/>
                        <a:pt x="32267" y="526385"/>
                        <a:pt x="3853" y="69061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3" name="Google Shape;653;p43"/>
                <p:cNvSpPr/>
                <p:nvPr/>
              </p:nvSpPr>
              <p:spPr>
                <a:xfrm rot="-4495252">
                  <a:off x="7523443" y="3738701"/>
                  <a:ext cx="5699" cy="60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6231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46232"/>
                      </a:lnTo>
                      <a:lnTo>
                        <a:pt x="0" y="4623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4" name="Google Shape;654;p43"/>
                <p:cNvSpPr/>
                <p:nvPr/>
              </p:nvSpPr>
              <p:spPr>
                <a:xfrm>
                  <a:off x="7030321" y="4355587"/>
                  <a:ext cx="345991" cy="1482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951" h="112693" extrusionOk="0">
                      <a:moveTo>
                        <a:pt x="262952" y="0"/>
                      </a:moveTo>
                      <a:lnTo>
                        <a:pt x="240798" y="112694"/>
                      </a:lnTo>
                      <a:lnTo>
                        <a:pt x="0" y="3082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5" name="Google Shape;655;p43"/>
                <p:cNvSpPr/>
                <p:nvPr/>
              </p:nvSpPr>
              <p:spPr>
                <a:xfrm>
                  <a:off x="7016380" y="4353052"/>
                  <a:ext cx="358665" cy="152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83" h="116064" extrusionOk="0">
                      <a:moveTo>
                        <a:pt x="251393" y="116065"/>
                      </a:moveTo>
                      <a:lnTo>
                        <a:pt x="0" y="33712"/>
                      </a:lnTo>
                      <a:lnTo>
                        <a:pt x="272102" y="0"/>
                      </a:lnTo>
                      <a:lnTo>
                        <a:pt x="272584" y="3853"/>
                      </a:lnTo>
                      <a:lnTo>
                        <a:pt x="18782" y="35638"/>
                      </a:lnTo>
                      <a:lnTo>
                        <a:pt x="252356" y="112212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6" name="Google Shape;656;p43"/>
                <p:cNvSpPr/>
                <p:nvPr/>
              </p:nvSpPr>
              <p:spPr>
                <a:xfrm>
                  <a:off x="6876334" y="4043814"/>
                  <a:ext cx="91251" cy="963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350" h="73202" extrusionOk="0">
                      <a:moveTo>
                        <a:pt x="1927" y="29377"/>
                      </a:moveTo>
                      <a:lnTo>
                        <a:pt x="0" y="73203"/>
                      </a:lnTo>
                      <a:lnTo>
                        <a:pt x="69350" y="46715"/>
                      </a:lnTo>
                      <a:lnTo>
                        <a:pt x="6742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7" name="Google Shape;657;p43"/>
                <p:cNvSpPr/>
                <p:nvPr/>
              </p:nvSpPr>
              <p:spPr>
                <a:xfrm>
                  <a:off x="6866830" y="4042546"/>
                  <a:ext cx="98855" cy="43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29" h="32748" extrusionOk="0">
                      <a:moveTo>
                        <a:pt x="9150" y="32749"/>
                      </a:moveTo>
                      <a:lnTo>
                        <a:pt x="75130" y="4816"/>
                      </a:lnTo>
                      <a:lnTo>
                        <a:pt x="75130" y="0"/>
                      </a:lnTo>
                      <a:lnTo>
                        <a:pt x="0" y="1541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8" name="Google Shape;658;p43"/>
                <p:cNvSpPr/>
                <p:nvPr/>
              </p:nvSpPr>
              <p:spPr>
                <a:xfrm>
                  <a:off x="6869997" y="3960801"/>
                  <a:ext cx="101389" cy="109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55" h="83316" extrusionOk="0">
                      <a:moveTo>
                        <a:pt x="482" y="21190"/>
                      </a:moveTo>
                      <a:lnTo>
                        <a:pt x="0" y="83316"/>
                      </a:lnTo>
                      <a:lnTo>
                        <a:pt x="19264" y="78500"/>
                      </a:lnTo>
                      <a:lnTo>
                        <a:pt x="77055" y="55865"/>
                      </a:lnTo>
                      <a:lnTo>
                        <a:pt x="74166" y="0"/>
                      </a:lnTo>
                      <a:lnTo>
                        <a:pt x="15411" y="13003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59" name="Google Shape;659;p43"/>
                <p:cNvSpPr/>
                <p:nvPr/>
              </p:nvSpPr>
              <p:spPr>
                <a:xfrm>
                  <a:off x="6537313" y="3981713"/>
                  <a:ext cx="336487" cy="101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5728" h="77055" extrusionOk="0">
                      <a:moveTo>
                        <a:pt x="255728" y="2890"/>
                      </a:moveTo>
                      <a:lnTo>
                        <a:pt x="255728" y="72721"/>
                      </a:lnTo>
                      <a:lnTo>
                        <a:pt x="0" y="77056"/>
                      </a:lnTo>
                      <a:lnTo>
                        <a:pt x="964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0" name="Google Shape;660;p43"/>
                <p:cNvSpPr/>
                <p:nvPr/>
              </p:nvSpPr>
              <p:spPr>
                <a:xfrm>
                  <a:off x="6546818" y="4077399"/>
                  <a:ext cx="335218" cy="6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4764" h="51530" extrusionOk="0">
                      <a:moveTo>
                        <a:pt x="254765" y="0"/>
                      </a:moveTo>
                      <a:lnTo>
                        <a:pt x="253802" y="49123"/>
                      </a:lnTo>
                      <a:lnTo>
                        <a:pt x="0" y="51531"/>
                      </a:lnTo>
                      <a:lnTo>
                        <a:pt x="482" y="337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1" name="Google Shape;661;p43"/>
                <p:cNvSpPr/>
                <p:nvPr/>
              </p:nvSpPr>
              <p:spPr>
                <a:xfrm>
                  <a:off x="6869997" y="4031774"/>
                  <a:ext cx="102657" cy="4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19" h="34675" extrusionOk="0">
                      <a:moveTo>
                        <a:pt x="2890" y="34675"/>
                      </a:moveTo>
                      <a:lnTo>
                        <a:pt x="78019" y="5298"/>
                      </a:lnTo>
                      <a:lnTo>
                        <a:pt x="78019" y="0"/>
                      </a:lnTo>
                      <a:lnTo>
                        <a:pt x="0" y="293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2" name="Google Shape;662;p43"/>
                <p:cNvSpPr/>
                <p:nvPr/>
              </p:nvSpPr>
              <p:spPr>
                <a:xfrm>
                  <a:off x="6538582" y="3953197"/>
                  <a:ext cx="430905" cy="40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485" h="30822" extrusionOk="0">
                      <a:moveTo>
                        <a:pt x="253801" y="30822"/>
                      </a:moveTo>
                      <a:lnTo>
                        <a:pt x="327486" y="5779"/>
                      </a:lnTo>
                      <a:lnTo>
                        <a:pt x="327004" y="0"/>
                      </a:lnTo>
                      <a:lnTo>
                        <a:pt x="33230" y="5298"/>
                      </a:lnTo>
                      <a:lnTo>
                        <a:pt x="0" y="2167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3" name="Google Shape;663;p43"/>
                <p:cNvSpPr/>
                <p:nvPr/>
              </p:nvSpPr>
              <p:spPr>
                <a:xfrm>
                  <a:off x="6857325" y="3901868"/>
                  <a:ext cx="96321" cy="760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03" h="57791" extrusionOk="0">
                      <a:moveTo>
                        <a:pt x="0" y="21672"/>
                      </a:moveTo>
                      <a:lnTo>
                        <a:pt x="2408" y="57792"/>
                      </a:lnTo>
                      <a:lnTo>
                        <a:pt x="72722" y="36120"/>
                      </a:lnTo>
                      <a:lnTo>
                        <a:pt x="73203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4" name="Google Shape;664;p43"/>
                <p:cNvSpPr/>
                <p:nvPr/>
              </p:nvSpPr>
              <p:spPr>
                <a:xfrm>
                  <a:off x="6548720" y="3932285"/>
                  <a:ext cx="316208" cy="51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316" h="39009" extrusionOk="0">
                      <a:moveTo>
                        <a:pt x="0" y="5779"/>
                      </a:moveTo>
                      <a:lnTo>
                        <a:pt x="963" y="37083"/>
                      </a:lnTo>
                      <a:lnTo>
                        <a:pt x="238872" y="39009"/>
                      </a:lnTo>
                      <a:lnTo>
                        <a:pt x="24031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5" name="Google Shape;665;p43"/>
                <p:cNvSpPr/>
                <p:nvPr/>
              </p:nvSpPr>
              <p:spPr>
                <a:xfrm>
                  <a:off x="6860493" y="3946226"/>
                  <a:ext cx="95052" cy="37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9" h="28414" extrusionOk="0">
                      <a:moveTo>
                        <a:pt x="1927" y="28414"/>
                      </a:moveTo>
                      <a:lnTo>
                        <a:pt x="72240" y="4816"/>
                      </a:lnTo>
                      <a:lnTo>
                        <a:pt x="72240" y="0"/>
                      </a:lnTo>
                      <a:lnTo>
                        <a:pt x="0" y="240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6" name="Google Shape;666;p43"/>
                <p:cNvSpPr/>
                <p:nvPr/>
              </p:nvSpPr>
              <p:spPr>
                <a:xfrm>
                  <a:off x="6548720" y="3898699"/>
                  <a:ext cx="411894" cy="506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037" h="38527" extrusionOk="0">
                      <a:moveTo>
                        <a:pt x="237909" y="29377"/>
                      </a:moveTo>
                      <a:lnTo>
                        <a:pt x="313038" y="1927"/>
                      </a:lnTo>
                      <a:lnTo>
                        <a:pt x="71758" y="0"/>
                      </a:lnTo>
                      <a:lnTo>
                        <a:pt x="0" y="31304"/>
                      </a:lnTo>
                      <a:lnTo>
                        <a:pt x="4334" y="38528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7" name="Google Shape;667;p43"/>
                <p:cNvSpPr/>
                <p:nvPr/>
              </p:nvSpPr>
              <p:spPr>
                <a:xfrm>
                  <a:off x="6879503" y="4103380"/>
                  <a:ext cx="92518" cy="38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3" h="29377" extrusionOk="0">
                      <a:moveTo>
                        <a:pt x="964" y="29377"/>
                      </a:moveTo>
                      <a:lnTo>
                        <a:pt x="70314" y="3853"/>
                      </a:lnTo>
                      <a:lnTo>
                        <a:pt x="69350" y="0"/>
                      </a:lnTo>
                      <a:lnTo>
                        <a:pt x="0" y="240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8" name="Google Shape;668;p43"/>
                <p:cNvSpPr/>
                <p:nvPr/>
              </p:nvSpPr>
              <p:spPr>
                <a:xfrm>
                  <a:off x="6885207" y="3856244"/>
                  <a:ext cx="93152" cy="81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5" h="62125" extrusionOk="0">
                      <a:moveTo>
                        <a:pt x="3853" y="23598"/>
                      </a:moveTo>
                      <a:lnTo>
                        <a:pt x="0" y="62126"/>
                      </a:lnTo>
                      <a:lnTo>
                        <a:pt x="70313" y="40454"/>
                      </a:lnTo>
                      <a:lnTo>
                        <a:pt x="70795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69" name="Google Shape;669;p43"/>
                <p:cNvSpPr/>
                <p:nvPr/>
              </p:nvSpPr>
              <p:spPr>
                <a:xfrm>
                  <a:off x="6879503" y="3854975"/>
                  <a:ext cx="99489" cy="34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11" h="26487" extrusionOk="0">
                      <a:moveTo>
                        <a:pt x="7706" y="26488"/>
                      </a:moveTo>
                      <a:lnTo>
                        <a:pt x="75611" y="4334"/>
                      </a:lnTo>
                      <a:lnTo>
                        <a:pt x="75611" y="0"/>
                      </a:lnTo>
                      <a:lnTo>
                        <a:pt x="0" y="1204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0" name="Google Shape;670;p43"/>
                <p:cNvSpPr/>
                <p:nvPr/>
              </p:nvSpPr>
              <p:spPr>
                <a:xfrm>
                  <a:off x="6882038" y="3783369"/>
                  <a:ext cx="103290" cy="93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00" h="71276" extrusionOk="0">
                      <a:moveTo>
                        <a:pt x="4334" y="16856"/>
                      </a:moveTo>
                      <a:lnTo>
                        <a:pt x="0" y="71276"/>
                      </a:lnTo>
                      <a:lnTo>
                        <a:pt x="19745" y="67424"/>
                      </a:lnTo>
                      <a:lnTo>
                        <a:pt x="78019" y="49123"/>
                      </a:lnTo>
                      <a:lnTo>
                        <a:pt x="78501" y="0"/>
                      </a:lnTo>
                      <a:lnTo>
                        <a:pt x="19264" y="10114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1" name="Google Shape;671;p43"/>
                <p:cNvSpPr/>
                <p:nvPr/>
              </p:nvSpPr>
              <p:spPr>
                <a:xfrm>
                  <a:off x="6550621" y="3792875"/>
                  <a:ext cx="340288" cy="90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617" h="68868" extrusionOk="0">
                      <a:moveTo>
                        <a:pt x="258617" y="7706"/>
                      </a:moveTo>
                      <a:lnTo>
                        <a:pt x="254764" y="68868"/>
                      </a:lnTo>
                      <a:lnTo>
                        <a:pt x="0" y="67424"/>
                      </a:lnTo>
                      <a:lnTo>
                        <a:pt x="5297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2" name="Google Shape;672;p43"/>
                <p:cNvSpPr/>
                <p:nvPr/>
              </p:nvSpPr>
              <p:spPr>
                <a:xfrm>
                  <a:off x="6556958" y="3880957"/>
                  <a:ext cx="337120" cy="58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209" h="44788" extrusionOk="0">
                      <a:moveTo>
                        <a:pt x="256209" y="1926"/>
                      </a:moveTo>
                      <a:lnTo>
                        <a:pt x="252356" y="44788"/>
                      </a:lnTo>
                      <a:lnTo>
                        <a:pt x="0" y="41899"/>
                      </a:lnTo>
                      <a:lnTo>
                        <a:pt x="2889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3" name="Google Shape;673;p43"/>
                <p:cNvSpPr/>
                <p:nvPr/>
              </p:nvSpPr>
              <p:spPr>
                <a:xfrm>
                  <a:off x="6882038" y="3845470"/>
                  <a:ext cx="103923" cy="38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81" h="28895" extrusionOk="0">
                      <a:moveTo>
                        <a:pt x="2889" y="28896"/>
                      </a:moveTo>
                      <a:lnTo>
                        <a:pt x="78982" y="4816"/>
                      </a:lnTo>
                      <a:lnTo>
                        <a:pt x="78982" y="0"/>
                      </a:lnTo>
                      <a:lnTo>
                        <a:pt x="0" y="2408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4" name="Google Shape;674;p43"/>
                <p:cNvSpPr/>
                <p:nvPr/>
              </p:nvSpPr>
              <p:spPr>
                <a:xfrm>
                  <a:off x="6557592" y="3775131"/>
                  <a:ext cx="429638" cy="35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22" h="26969" extrusionOk="0">
                      <a:moveTo>
                        <a:pt x="251875" y="26969"/>
                      </a:moveTo>
                      <a:lnTo>
                        <a:pt x="326522" y="6261"/>
                      </a:lnTo>
                      <a:lnTo>
                        <a:pt x="326522" y="1445"/>
                      </a:lnTo>
                      <a:lnTo>
                        <a:pt x="33712" y="0"/>
                      </a:lnTo>
                      <a:lnTo>
                        <a:pt x="0" y="13485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5" name="Google Shape;675;p43"/>
                <p:cNvSpPr/>
                <p:nvPr/>
              </p:nvSpPr>
              <p:spPr>
                <a:xfrm>
                  <a:off x="6877603" y="3731407"/>
                  <a:ext cx="96952" cy="646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83" h="49122" extrusionOk="0">
                      <a:moveTo>
                        <a:pt x="0" y="17338"/>
                      </a:moveTo>
                      <a:lnTo>
                        <a:pt x="0" y="49123"/>
                      </a:lnTo>
                      <a:lnTo>
                        <a:pt x="71276" y="31785"/>
                      </a:lnTo>
                      <a:lnTo>
                        <a:pt x="73684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6" name="Google Shape;676;p43"/>
                <p:cNvSpPr/>
                <p:nvPr/>
              </p:nvSpPr>
              <p:spPr>
                <a:xfrm>
                  <a:off x="6568998" y="3756755"/>
                  <a:ext cx="315575" cy="4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835" h="33711" extrusionOk="0">
                      <a:moveTo>
                        <a:pt x="482" y="0"/>
                      </a:moveTo>
                      <a:lnTo>
                        <a:pt x="0" y="27451"/>
                      </a:lnTo>
                      <a:lnTo>
                        <a:pt x="236465" y="33712"/>
                      </a:lnTo>
                      <a:lnTo>
                        <a:pt x="239835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7" name="Google Shape;677;p43"/>
                <p:cNvSpPr/>
                <p:nvPr/>
              </p:nvSpPr>
              <p:spPr>
                <a:xfrm>
                  <a:off x="6877603" y="3770061"/>
                  <a:ext cx="96319" cy="31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02" h="23598" extrusionOk="0">
                      <a:moveTo>
                        <a:pt x="1927" y="23598"/>
                      </a:moveTo>
                      <a:lnTo>
                        <a:pt x="72721" y="4816"/>
                      </a:lnTo>
                      <a:lnTo>
                        <a:pt x="73202" y="0"/>
                      </a:lnTo>
                      <a:lnTo>
                        <a:pt x="0" y="19746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8" name="Google Shape;678;p43"/>
                <p:cNvSpPr/>
                <p:nvPr/>
              </p:nvSpPr>
              <p:spPr>
                <a:xfrm>
                  <a:off x="6892176" y="3636354"/>
                  <a:ext cx="116597" cy="1216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13" h="92466" extrusionOk="0">
                      <a:moveTo>
                        <a:pt x="3372" y="26488"/>
                      </a:moveTo>
                      <a:lnTo>
                        <a:pt x="0" y="92467"/>
                      </a:lnTo>
                      <a:lnTo>
                        <a:pt x="30822" y="85724"/>
                      </a:lnTo>
                      <a:lnTo>
                        <a:pt x="83316" y="69832"/>
                      </a:lnTo>
                      <a:lnTo>
                        <a:pt x="88614" y="0"/>
                      </a:lnTo>
                      <a:lnTo>
                        <a:pt x="32749" y="11077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79" name="Google Shape;679;p43"/>
                <p:cNvSpPr/>
                <p:nvPr/>
              </p:nvSpPr>
              <p:spPr>
                <a:xfrm>
                  <a:off x="6551255" y="3630651"/>
                  <a:ext cx="458788" cy="135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8676" h="103061" extrusionOk="0">
                      <a:moveTo>
                        <a:pt x="2408" y="37564"/>
                      </a:moveTo>
                      <a:lnTo>
                        <a:pt x="0" y="99691"/>
                      </a:lnTo>
                      <a:lnTo>
                        <a:pt x="262952" y="103062"/>
                      </a:lnTo>
                      <a:lnTo>
                        <a:pt x="343378" y="75129"/>
                      </a:lnTo>
                      <a:lnTo>
                        <a:pt x="343860" y="69350"/>
                      </a:lnTo>
                      <a:lnTo>
                        <a:pt x="266323" y="94875"/>
                      </a:lnTo>
                      <a:lnTo>
                        <a:pt x="270176" y="34193"/>
                      </a:lnTo>
                      <a:lnTo>
                        <a:pt x="348676" y="6261"/>
                      </a:lnTo>
                      <a:lnTo>
                        <a:pt x="348676" y="0"/>
                      </a:lnTo>
                      <a:lnTo>
                        <a:pt x="81871" y="963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0" name="Google Shape;680;p43"/>
                <p:cNvSpPr/>
                <p:nvPr/>
              </p:nvSpPr>
              <p:spPr>
                <a:xfrm>
                  <a:off x="6887741" y="3579956"/>
                  <a:ext cx="121033" cy="849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984" h="64533" extrusionOk="0">
                      <a:moveTo>
                        <a:pt x="0" y="27451"/>
                      </a:moveTo>
                      <a:lnTo>
                        <a:pt x="963" y="64534"/>
                      </a:lnTo>
                      <a:lnTo>
                        <a:pt x="91985" y="33230"/>
                      </a:lnTo>
                      <a:lnTo>
                        <a:pt x="89577" y="0"/>
                      </a:lnTo>
                      <a:lnTo>
                        <a:pt x="56347" y="4816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1" name="Google Shape;681;p43"/>
                <p:cNvSpPr/>
                <p:nvPr/>
              </p:nvSpPr>
              <p:spPr>
                <a:xfrm>
                  <a:off x="6572166" y="3617344"/>
                  <a:ext cx="324446" cy="53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6577" h="40935" extrusionOk="0">
                      <a:moveTo>
                        <a:pt x="482" y="5298"/>
                      </a:moveTo>
                      <a:lnTo>
                        <a:pt x="0" y="40936"/>
                      </a:lnTo>
                      <a:lnTo>
                        <a:pt x="245614" y="40936"/>
                      </a:lnTo>
                      <a:lnTo>
                        <a:pt x="246578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2" name="Google Shape;682;p43"/>
                <p:cNvSpPr/>
                <p:nvPr/>
              </p:nvSpPr>
              <p:spPr>
                <a:xfrm>
                  <a:off x="6894078" y="3621780"/>
                  <a:ext cx="116597" cy="49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13" h="37564" extrusionOk="0">
                      <a:moveTo>
                        <a:pt x="963" y="37564"/>
                      </a:moveTo>
                      <a:lnTo>
                        <a:pt x="88614" y="5779"/>
                      </a:lnTo>
                      <a:lnTo>
                        <a:pt x="88614" y="0"/>
                      </a:lnTo>
                      <a:lnTo>
                        <a:pt x="0" y="30822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3" name="Google Shape;683;p43"/>
                <p:cNvSpPr/>
                <p:nvPr/>
              </p:nvSpPr>
              <p:spPr>
                <a:xfrm>
                  <a:off x="6572800" y="3572352"/>
                  <a:ext cx="434707" cy="51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375" h="39491" extrusionOk="0">
                      <a:moveTo>
                        <a:pt x="243688" y="39009"/>
                      </a:moveTo>
                      <a:lnTo>
                        <a:pt x="329412" y="10114"/>
                      </a:lnTo>
                      <a:lnTo>
                        <a:pt x="330375" y="0"/>
                      </a:lnTo>
                      <a:lnTo>
                        <a:pt x="98245" y="8187"/>
                      </a:lnTo>
                      <a:lnTo>
                        <a:pt x="0" y="3949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4" name="Google Shape;684;p43"/>
                <p:cNvSpPr/>
                <p:nvPr/>
              </p:nvSpPr>
              <p:spPr>
                <a:xfrm>
                  <a:off x="6888375" y="3907572"/>
                  <a:ext cx="93152" cy="32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95" h="24561" extrusionOk="0">
                      <a:moveTo>
                        <a:pt x="481" y="24561"/>
                      </a:moveTo>
                      <a:lnTo>
                        <a:pt x="70795" y="3853"/>
                      </a:lnTo>
                      <a:lnTo>
                        <a:pt x="70313" y="0"/>
                      </a:lnTo>
                      <a:lnTo>
                        <a:pt x="0" y="2022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5" name="Google Shape;685;p43"/>
                <p:cNvSpPr/>
                <p:nvPr/>
              </p:nvSpPr>
              <p:spPr>
                <a:xfrm>
                  <a:off x="6548087" y="4041279"/>
                  <a:ext cx="417598" cy="430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7372" h="32748" extrusionOk="0">
                      <a:moveTo>
                        <a:pt x="0" y="32749"/>
                      </a:moveTo>
                      <a:lnTo>
                        <a:pt x="0" y="28414"/>
                      </a:lnTo>
                      <a:lnTo>
                        <a:pt x="248504" y="24561"/>
                      </a:lnTo>
                      <a:lnTo>
                        <a:pt x="315927" y="0"/>
                      </a:lnTo>
                      <a:lnTo>
                        <a:pt x="317372" y="3853"/>
                      </a:lnTo>
                      <a:lnTo>
                        <a:pt x="248985" y="2889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6" name="Google Shape;686;p43"/>
                <p:cNvSpPr/>
                <p:nvPr/>
              </p:nvSpPr>
              <p:spPr>
                <a:xfrm>
                  <a:off x="6537313" y="3951296"/>
                  <a:ext cx="425836" cy="342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633" h="26006" extrusionOk="0">
                      <a:moveTo>
                        <a:pt x="257173" y="26006"/>
                      </a:moveTo>
                      <a:lnTo>
                        <a:pt x="0" y="26006"/>
                      </a:lnTo>
                      <a:lnTo>
                        <a:pt x="0" y="21672"/>
                      </a:lnTo>
                      <a:lnTo>
                        <a:pt x="256691" y="21672"/>
                      </a:lnTo>
                      <a:lnTo>
                        <a:pt x="322670" y="0"/>
                      </a:lnTo>
                      <a:lnTo>
                        <a:pt x="323633" y="385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7" name="Google Shape;687;p43"/>
                <p:cNvSpPr/>
                <p:nvPr/>
              </p:nvSpPr>
              <p:spPr>
                <a:xfrm rot="-5348438">
                  <a:off x="6721616" y="3771924"/>
                  <a:ext cx="5703" cy="332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252843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252844"/>
                      </a:lnTo>
                      <a:lnTo>
                        <a:pt x="0" y="25284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8" name="Google Shape;688;p43"/>
                <p:cNvSpPr/>
                <p:nvPr/>
              </p:nvSpPr>
              <p:spPr>
                <a:xfrm>
                  <a:off x="6558225" y="3853708"/>
                  <a:ext cx="420767" cy="32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780" h="25042" extrusionOk="0">
                      <a:moveTo>
                        <a:pt x="249467" y="25043"/>
                      </a:moveTo>
                      <a:lnTo>
                        <a:pt x="0" y="21190"/>
                      </a:lnTo>
                      <a:lnTo>
                        <a:pt x="0" y="16856"/>
                      </a:lnTo>
                      <a:lnTo>
                        <a:pt x="248504" y="20709"/>
                      </a:lnTo>
                      <a:lnTo>
                        <a:pt x="318335" y="0"/>
                      </a:lnTo>
                      <a:lnTo>
                        <a:pt x="319780" y="385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89" name="Google Shape;689;p43"/>
                <p:cNvSpPr/>
                <p:nvPr/>
              </p:nvSpPr>
              <p:spPr>
                <a:xfrm>
                  <a:off x="6568365" y="3771963"/>
                  <a:ext cx="406826" cy="31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9185" h="24079" extrusionOk="0">
                      <a:moveTo>
                        <a:pt x="237427" y="24080"/>
                      </a:moveTo>
                      <a:lnTo>
                        <a:pt x="0" y="15893"/>
                      </a:lnTo>
                      <a:lnTo>
                        <a:pt x="481" y="12040"/>
                      </a:lnTo>
                      <a:lnTo>
                        <a:pt x="236946" y="19746"/>
                      </a:lnTo>
                      <a:lnTo>
                        <a:pt x="307741" y="0"/>
                      </a:lnTo>
                      <a:lnTo>
                        <a:pt x="309186" y="4334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0" name="Google Shape;690;p43"/>
                <p:cNvSpPr/>
                <p:nvPr/>
              </p:nvSpPr>
              <p:spPr>
                <a:xfrm rot="-5339846">
                  <a:off x="6721955" y="3605643"/>
                  <a:ext cx="5704" cy="311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236954" extrusionOk="0">
                      <a:moveTo>
                        <a:pt x="0" y="0"/>
                      </a:moveTo>
                      <a:lnTo>
                        <a:pt x="4335" y="0"/>
                      </a:lnTo>
                      <a:lnTo>
                        <a:pt x="4335" y="236955"/>
                      </a:lnTo>
                      <a:lnTo>
                        <a:pt x="0" y="236955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1" name="Google Shape;691;p43"/>
                <p:cNvSpPr/>
                <p:nvPr/>
              </p:nvSpPr>
              <p:spPr>
                <a:xfrm>
                  <a:off x="6578503" y="3626848"/>
                  <a:ext cx="432806" cy="46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930" h="35638" extrusionOk="0">
                      <a:moveTo>
                        <a:pt x="0" y="35638"/>
                      </a:moveTo>
                      <a:lnTo>
                        <a:pt x="0" y="31785"/>
                      </a:lnTo>
                      <a:lnTo>
                        <a:pt x="241280" y="31304"/>
                      </a:lnTo>
                      <a:lnTo>
                        <a:pt x="327486" y="0"/>
                      </a:lnTo>
                      <a:lnTo>
                        <a:pt x="328931" y="3853"/>
                      </a:lnTo>
                      <a:lnTo>
                        <a:pt x="241280" y="3563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2" name="Google Shape;692;p43"/>
                <p:cNvSpPr/>
                <p:nvPr/>
              </p:nvSpPr>
              <p:spPr>
                <a:xfrm>
                  <a:off x="6334534" y="4437965"/>
                  <a:ext cx="128638" cy="86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764" h="65978" extrusionOk="0">
                      <a:moveTo>
                        <a:pt x="97764" y="26969"/>
                      </a:moveTo>
                      <a:lnTo>
                        <a:pt x="97283" y="65979"/>
                      </a:lnTo>
                      <a:lnTo>
                        <a:pt x="1445" y="37565"/>
                      </a:lnTo>
                      <a:lnTo>
                        <a:pt x="0" y="0"/>
                      </a:lnTo>
                      <a:lnTo>
                        <a:pt x="38528" y="5298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3" name="Google Shape;693;p43"/>
                <p:cNvSpPr/>
                <p:nvPr/>
              </p:nvSpPr>
              <p:spPr>
                <a:xfrm>
                  <a:off x="6453668" y="4468383"/>
                  <a:ext cx="349159" cy="6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359" h="48641" extrusionOk="0">
                      <a:moveTo>
                        <a:pt x="263433" y="0"/>
                      </a:moveTo>
                      <a:lnTo>
                        <a:pt x="265360" y="38046"/>
                      </a:lnTo>
                      <a:lnTo>
                        <a:pt x="1445" y="48641"/>
                      </a:lnTo>
                      <a:lnTo>
                        <a:pt x="0" y="481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4" name="Google Shape;694;p43"/>
                <p:cNvSpPr/>
                <p:nvPr/>
              </p:nvSpPr>
              <p:spPr>
                <a:xfrm>
                  <a:off x="6330732" y="4484859"/>
                  <a:ext cx="126102" cy="47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37" h="36119" extrusionOk="0">
                      <a:moveTo>
                        <a:pt x="94875" y="36120"/>
                      </a:moveTo>
                      <a:lnTo>
                        <a:pt x="481" y="5779"/>
                      </a:lnTo>
                      <a:lnTo>
                        <a:pt x="0" y="0"/>
                      </a:lnTo>
                      <a:lnTo>
                        <a:pt x="95838" y="2889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5" name="Google Shape;695;p43"/>
                <p:cNvSpPr/>
                <p:nvPr/>
              </p:nvSpPr>
              <p:spPr>
                <a:xfrm>
                  <a:off x="6330098" y="4429729"/>
                  <a:ext cx="470193" cy="519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344" h="39490" extrusionOk="0">
                      <a:moveTo>
                        <a:pt x="96319" y="39491"/>
                      </a:moveTo>
                      <a:lnTo>
                        <a:pt x="0" y="11077"/>
                      </a:lnTo>
                      <a:lnTo>
                        <a:pt x="0" y="2408"/>
                      </a:lnTo>
                      <a:lnTo>
                        <a:pt x="251875" y="0"/>
                      </a:lnTo>
                      <a:lnTo>
                        <a:pt x="357345" y="2937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6" name="Google Shape;696;p43"/>
                <p:cNvSpPr/>
                <p:nvPr/>
              </p:nvSpPr>
              <p:spPr>
                <a:xfrm>
                  <a:off x="6337702" y="4380301"/>
                  <a:ext cx="98855" cy="779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129" h="59236" extrusionOk="0">
                      <a:moveTo>
                        <a:pt x="71758" y="22153"/>
                      </a:moveTo>
                      <a:lnTo>
                        <a:pt x="75130" y="59237"/>
                      </a:lnTo>
                      <a:lnTo>
                        <a:pt x="0" y="34193"/>
                      </a:lnTo>
                      <a:lnTo>
                        <a:pt x="482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7" name="Google Shape;697;p43"/>
                <p:cNvSpPr/>
                <p:nvPr/>
              </p:nvSpPr>
              <p:spPr>
                <a:xfrm>
                  <a:off x="6333901" y="4367627"/>
                  <a:ext cx="451817" cy="44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378" h="33711" extrusionOk="0">
                      <a:moveTo>
                        <a:pt x="75129" y="33712"/>
                      </a:moveTo>
                      <a:lnTo>
                        <a:pt x="0" y="9632"/>
                      </a:lnTo>
                      <a:lnTo>
                        <a:pt x="0" y="1927"/>
                      </a:lnTo>
                      <a:lnTo>
                        <a:pt x="274992" y="0"/>
                      </a:lnTo>
                      <a:lnTo>
                        <a:pt x="343379" y="3034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8" name="Google Shape;698;p43"/>
                <p:cNvSpPr/>
                <p:nvPr/>
              </p:nvSpPr>
              <p:spPr>
                <a:xfrm>
                  <a:off x="6428320" y="4399311"/>
                  <a:ext cx="359933" cy="60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3547" h="46233" extrusionOk="0">
                      <a:moveTo>
                        <a:pt x="0" y="0"/>
                      </a:moveTo>
                      <a:lnTo>
                        <a:pt x="2889" y="46233"/>
                      </a:lnTo>
                      <a:lnTo>
                        <a:pt x="273547" y="45752"/>
                      </a:lnTo>
                      <a:lnTo>
                        <a:pt x="271621" y="626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699" name="Google Shape;699;p43"/>
                <p:cNvSpPr/>
                <p:nvPr/>
              </p:nvSpPr>
              <p:spPr>
                <a:xfrm>
                  <a:off x="6333267" y="4422757"/>
                  <a:ext cx="99488" cy="373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10" h="28414" extrusionOk="0">
                      <a:moveTo>
                        <a:pt x="75129" y="28414"/>
                      </a:moveTo>
                      <a:lnTo>
                        <a:pt x="0" y="3853"/>
                      </a:lnTo>
                      <a:lnTo>
                        <a:pt x="963" y="0"/>
                      </a:lnTo>
                      <a:lnTo>
                        <a:pt x="75610" y="23598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0" name="Google Shape;700;p43"/>
                <p:cNvSpPr/>
                <p:nvPr/>
              </p:nvSpPr>
              <p:spPr>
                <a:xfrm>
                  <a:off x="6347842" y="4292218"/>
                  <a:ext cx="109626" cy="105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315" h="79945" extrusionOk="0">
                      <a:moveTo>
                        <a:pt x="80426" y="17819"/>
                      </a:moveTo>
                      <a:lnTo>
                        <a:pt x="83316" y="79945"/>
                      </a:lnTo>
                      <a:lnTo>
                        <a:pt x="52012" y="72721"/>
                      </a:lnTo>
                      <a:lnTo>
                        <a:pt x="0" y="56829"/>
                      </a:lnTo>
                      <a:lnTo>
                        <a:pt x="1926" y="0"/>
                      </a:lnTo>
                      <a:lnTo>
                        <a:pt x="50568" y="289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1" name="Google Shape;701;p43"/>
                <p:cNvSpPr/>
                <p:nvPr/>
              </p:nvSpPr>
              <p:spPr>
                <a:xfrm>
                  <a:off x="6345308" y="4287148"/>
                  <a:ext cx="454351" cy="12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304" h="91985" extrusionOk="0">
                      <a:moveTo>
                        <a:pt x="343378" y="33712"/>
                      </a:moveTo>
                      <a:lnTo>
                        <a:pt x="345305" y="91985"/>
                      </a:lnTo>
                      <a:lnTo>
                        <a:pt x="81390" y="89577"/>
                      </a:lnTo>
                      <a:lnTo>
                        <a:pt x="481" y="61644"/>
                      </a:lnTo>
                      <a:lnTo>
                        <a:pt x="0" y="56347"/>
                      </a:lnTo>
                      <a:lnTo>
                        <a:pt x="78018" y="81871"/>
                      </a:lnTo>
                      <a:lnTo>
                        <a:pt x="74648" y="25043"/>
                      </a:lnTo>
                      <a:lnTo>
                        <a:pt x="481" y="5298"/>
                      </a:lnTo>
                      <a:lnTo>
                        <a:pt x="481" y="0"/>
                      </a:lnTo>
                      <a:lnTo>
                        <a:pt x="263915" y="5779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2" name="Google Shape;702;p43"/>
                <p:cNvSpPr/>
                <p:nvPr/>
              </p:nvSpPr>
              <p:spPr>
                <a:xfrm>
                  <a:off x="6361150" y="4247860"/>
                  <a:ext cx="97588" cy="67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66" h="51049" extrusionOk="0">
                      <a:moveTo>
                        <a:pt x="74166" y="19264"/>
                      </a:moveTo>
                      <a:lnTo>
                        <a:pt x="73202" y="51049"/>
                      </a:lnTo>
                      <a:lnTo>
                        <a:pt x="1444" y="3178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3" name="Google Shape;703;p43"/>
                <p:cNvSpPr/>
                <p:nvPr/>
              </p:nvSpPr>
              <p:spPr>
                <a:xfrm>
                  <a:off x="6451132" y="4275743"/>
                  <a:ext cx="316842" cy="44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798" h="34193" extrusionOk="0">
                      <a:moveTo>
                        <a:pt x="240798" y="6742"/>
                      </a:moveTo>
                      <a:lnTo>
                        <a:pt x="240317" y="34193"/>
                      </a:lnTo>
                      <a:lnTo>
                        <a:pt x="2408" y="337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4" name="Google Shape;704;p43"/>
                <p:cNvSpPr/>
                <p:nvPr/>
              </p:nvSpPr>
              <p:spPr>
                <a:xfrm>
                  <a:off x="6361150" y="4286516"/>
                  <a:ext cx="96319" cy="33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02" h="25524" extrusionOk="0">
                      <a:moveTo>
                        <a:pt x="70795" y="25525"/>
                      </a:moveTo>
                      <a:lnTo>
                        <a:pt x="0" y="4334"/>
                      </a:lnTo>
                      <a:lnTo>
                        <a:pt x="0" y="0"/>
                      </a:lnTo>
                      <a:lnTo>
                        <a:pt x="73202" y="2167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5" name="Google Shape;705;p43"/>
                <p:cNvSpPr/>
                <p:nvPr/>
              </p:nvSpPr>
              <p:spPr>
                <a:xfrm>
                  <a:off x="6356713" y="4244059"/>
                  <a:ext cx="411261" cy="4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556" h="37083" extrusionOk="0">
                      <a:moveTo>
                        <a:pt x="74166" y="26969"/>
                      </a:moveTo>
                      <a:lnTo>
                        <a:pt x="482" y="5298"/>
                      </a:lnTo>
                      <a:lnTo>
                        <a:pt x="0" y="0"/>
                      </a:lnTo>
                      <a:lnTo>
                        <a:pt x="239835" y="2890"/>
                      </a:lnTo>
                      <a:lnTo>
                        <a:pt x="312556" y="30822"/>
                      </a:lnTo>
                      <a:lnTo>
                        <a:pt x="308222" y="3708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6" name="Google Shape;706;p43"/>
                <p:cNvSpPr/>
                <p:nvPr/>
              </p:nvSpPr>
              <p:spPr>
                <a:xfrm>
                  <a:off x="6336435" y="4174353"/>
                  <a:ext cx="107726" cy="9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71" h="73684" extrusionOk="0">
                      <a:moveTo>
                        <a:pt x="78501" y="19264"/>
                      </a:moveTo>
                      <a:lnTo>
                        <a:pt x="81871" y="73684"/>
                      </a:lnTo>
                      <a:lnTo>
                        <a:pt x="61163" y="69350"/>
                      </a:lnTo>
                      <a:lnTo>
                        <a:pt x="0" y="49605"/>
                      </a:lnTo>
                      <a:lnTo>
                        <a:pt x="0" y="0"/>
                      </a:lnTo>
                      <a:lnTo>
                        <a:pt x="62608" y="1204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7" name="Google Shape;707;p43"/>
                <p:cNvSpPr/>
                <p:nvPr/>
              </p:nvSpPr>
              <p:spPr>
                <a:xfrm>
                  <a:off x="6435924" y="4196532"/>
                  <a:ext cx="356765" cy="86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139" h="65978" extrusionOk="0">
                      <a:moveTo>
                        <a:pt x="0" y="0"/>
                      </a:moveTo>
                      <a:lnTo>
                        <a:pt x="3372" y="61644"/>
                      </a:lnTo>
                      <a:lnTo>
                        <a:pt x="271139" y="65979"/>
                      </a:lnTo>
                      <a:lnTo>
                        <a:pt x="271139" y="433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8" name="Google Shape;708;p43"/>
                <p:cNvSpPr/>
                <p:nvPr/>
              </p:nvSpPr>
              <p:spPr>
                <a:xfrm>
                  <a:off x="6335168" y="4237088"/>
                  <a:ext cx="108993" cy="405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34" h="30822" extrusionOk="0">
                      <a:moveTo>
                        <a:pt x="79945" y="30822"/>
                      </a:moveTo>
                      <a:lnTo>
                        <a:pt x="0" y="4816"/>
                      </a:lnTo>
                      <a:lnTo>
                        <a:pt x="0" y="0"/>
                      </a:lnTo>
                      <a:lnTo>
                        <a:pt x="82834" y="2600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09" name="Google Shape;709;p43"/>
                <p:cNvSpPr/>
                <p:nvPr/>
              </p:nvSpPr>
              <p:spPr>
                <a:xfrm>
                  <a:off x="6335168" y="4168650"/>
                  <a:ext cx="457519" cy="35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712" h="26969" extrusionOk="0">
                      <a:moveTo>
                        <a:pt x="78018" y="26969"/>
                      </a:moveTo>
                      <a:lnTo>
                        <a:pt x="0" y="4816"/>
                      </a:lnTo>
                      <a:lnTo>
                        <a:pt x="0" y="0"/>
                      </a:lnTo>
                      <a:lnTo>
                        <a:pt x="288958" y="2408"/>
                      </a:lnTo>
                      <a:lnTo>
                        <a:pt x="347713" y="2552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0" name="Google Shape;710;p43"/>
                <p:cNvSpPr/>
                <p:nvPr/>
              </p:nvSpPr>
              <p:spPr>
                <a:xfrm>
                  <a:off x="6348476" y="4090073"/>
                  <a:ext cx="105190" cy="105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44" h="79945" extrusionOk="0">
                      <a:moveTo>
                        <a:pt x="76574" y="23598"/>
                      </a:moveTo>
                      <a:lnTo>
                        <a:pt x="79945" y="79945"/>
                      </a:lnTo>
                      <a:lnTo>
                        <a:pt x="51049" y="73684"/>
                      </a:lnTo>
                      <a:lnTo>
                        <a:pt x="1927" y="59718"/>
                      </a:lnTo>
                      <a:lnTo>
                        <a:pt x="0" y="0"/>
                      </a:lnTo>
                      <a:lnTo>
                        <a:pt x="48641" y="10595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1" name="Google Shape;711;p43"/>
                <p:cNvSpPr/>
                <p:nvPr/>
              </p:nvSpPr>
              <p:spPr>
                <a:xfrm>
                  <a:off x="6342772" y="4085003"/>
                  <a:ext cx="432172" cy="1184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448" h="90058" extrusionOk="0">
                      <a:moveTo>
                        <a:pt x="328449" y="36601"/>
                      </a:moveTo>
                      <a:lnTo>
                        <a:pt x="325559" y="90059"/>
                      </a:lnTo>
                      <a:lnTo>
                        <a:pt x="80426" y="89095"/>
                      </a:lnTo>
                      <a:lnTo>
                        <a:pt x="5297" y="64534"/>
                      </a:lnTo>
                      <a:lnTo>
                        <a:pt x="4816" y="59236"/>
                      </a:lnTo>
                      <a:lnTo>
                        <a:pt x="77537" y="81871"/>
                      </a:lnTo>
                      <a:lnTo>
                        <a:pt x="73685" y="30341"/>
                      </a:lnTo>
                      <a:lnTo>
                        <a:pt x="0" y="5297"/>
                      </a:lnTo>
                      <a:lnTo>
                        <a:pt x="0" y="0"/>
                      </a:lnTo>
                      <a:lnTo>
                        <a:pt x="248985" y="1204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2" name="Google Shape;712;p43"/>
                <p:cNvSpPr/>
                <p:nvPr/>
              </p:nvSpPr>
              <p:spPr>
                <a:xfrm>
                  <a:off x="6371921" y="4047616"/>
                  <a:ext cx="96321" cy="69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203" h="52494" extrusionOk="0">
                      <a:moveTo>
                        <a:pt x="73203" y="21190"/>
                      </a:moveTo>
                      <a:lnTo>
                        <a:pt x="71758" y="52494"/>
                      </a:lnTo>
                      <a:lnTo>
                        <a:pt x="481" y="3178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3" name="Google Shape;713;p43"/>
                <p:cNvSpPr/>
                <p:nvPr/>
              </p:nvSpPr>
              <p:spPr>
                <a:xfrm>
                  <a:off x="6461272" y="4077399"/>
                  <a:ext cx="316208" cy="519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316" h="39491" extrusionOk="0">
                      <a:moveTo>
                        <a:pt x="240317" y="12040"/>
                      </a:moveTo>
                      <a:lnTo>
                        <a:pt x="239354" y="39491"/>
                      </a:lnTo>
                      <a:lnTo>
                        <a:pt x="1445" y="337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4" name="Google Shape;714;p43"/>
                <p:cNvSpPr/>
                <p:nvPr/>
              </p:nvSpPr>
              <p:spPr>
                <a:xfrm>
                  <a:off x="6370655" y="4086271"/>
                  <a:ext cx="95686" cy="354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721" h="26969" extrusionOk="0">
                      <a:moveTo>
                        <a:pt x="70313" y="26969"/>
                      </a:moveTo>
                      <a:lnTo>
                        <a:pt x="0" y="4334"/>
                      </a:lnTo>
                      <a:lnTo>
                        <a:pt x="0" y="0"/>
                      </a:lnTo>
                      <a:lnTo>
                        <a:pt x="72721" y="231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5" name="Google Shape;715;p43"/>
                <p:cNvSpPr/>
                <p:nvPr/>
              </p:nvSpPr>
              <p:spPr>
                <a:xfrm>
                  <a:off x="6364951" y="4041279"/>
                  <a:ext cx="412528" cy="601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519" h="45751" extrusionOk="0">
                      <a:moveTo>
                        <a:pt x="75129" y="30341"/>
                      </a:moveTo>
                      <a:lnTo>
                        <a:pt x="0" y="3853"/>
                      </a:lnTo>
                      <a:lnTo>
                        <a:pt x="0" y="0"/>
                      </a:lnTo>
                      <a:lnTo>
                        <a:pt x="233093" y="6261"/>
                      </a:lnTo>
                      <a:lnTo>
                        <a:pt x="313519" y="39491"/>
                      </a:lnTo>
                      <a:lnTo>
                        <a:pt x="309185" y="4575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6" name="Google Shape;716;p43"/>
                <p:cNvSpPr/>
                <p:nvPr/>
              </p:nvSpPr>
              <p:spPr>
                <a:xfrm>
                  <a:off x="6345941" y="4429729"/>
                  <a:ext cx="430272" cy="342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004" h="26006" extrusionOk="0">
                      <a:moveTo>
                        <a:pt x="65979" y="26006"/>
                      </a:moveTo>
                      <a:lnTo>
                        <a:pt x="65979" y="26006"/>
                      </a:lnTo>
                      <a:lnTo>
                        <a:pt x="0" y="3853"/>
                      </a:lnTo>
                      <a:lnTo>
                        <a:pt x="1445" y="0"/>
                      </a:lnTo>
                      <a:lnTo>
                        <a:pt x="66942" y="21672"/>
                      </a:lnTo>
                      <a:lnTo>
                        <a:pt x="327004" y="20709"/>
                      </a:lnTo>
                      <a:lnTo>
                        <a:pt x="327004" y="2456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7" name="Google Shape;717;p43"/>
                <p:cNvSpPr/>
                <p:nvPr/>
              </p:nvSpPr>
              <p:spPr>
                <a:xfrm>
                  <a:off x="6344039" y="4365092"/>
                  <a:ext cx="441679" cy="449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673" h="34193" extrusionOk="0">
                      <a:moveTo>
                        <a:pt x="335673" y="34193"/>
                      </a:moveTo>
                      <a:lnTo>
                        <a:pt x="83316" y="31304"/>
                      </a:lnTo>
                      <a:lnTo>
                        <a:pt x="0" y="3853"/>
                      </a:lnTo>
                      <a:lnTo>
                        <a:pt x="1445" y="0"/>
                      </a:lnTo>
                      <a:lnTo>
                        <a:pt x="84279" y="27451"/>
                      </a:lnTo>
                      <a:lnTo>
                        <a:pt x="335673" y="3034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8" name="Google Shape;718;p43"/>
                <p:cNvSpPr/>
                <p:nvPr/>
              </p:nvSpPr>
              <p:spPr>
                <a:xfrm>
                  <a:off x="6359881" y="4281446"/>
                  <a:ext cx="406193" cy="41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704" h="31785" extrusionOk="0">
                      <a:moveTo>
                        <a:pt x="308704" y="31785"/>
                      </a:moveTo>
                      <a:lnTo>
                        <a:pt x="70795" y="27933"/>
                      </a:lnTo>
                      <a:lnTo>
                        <a:pt x="0" y="4334"/>
                      </a:lnTo>
                      <a:lnTo>
                        <a:pt x="1445" y="0"/>
                      </a:lnTo>
                      <a:lnTo>
                        <a:pt x="71758" y="24080"/>
                      </a:lnTo>
                      <a:lnTo>
                        <a:pt x="308704" y="2793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19" name="Google Shape;719;p43"/>
                <p:cNvSpPr/>
                <p:nvPr/>
              </p:nvSpPr>
              <p:spPr>
                <a:xfrm rot="-5339846">
                  <a:off x="6600407" y="4117339"/>
                  <a:ext cx="5704" cy="329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250418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250419"/>
                      </a:lnTo>
                      <a:lnTo>
                        <a:pt x="0" y="250419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20" name="Google Shape;720;p43"/>
                <p:cNvSpPr/>
                <p:nvPr/>
              </p:nvSpPr>
              <p:spPr>
                <a:xfrm>
                  <a:off x="6349743" y="4167383"/>
                  <a:ext cx="421399" cy="361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261" h="27450" extrusionOk="0">
                      <a:moveTo>
                        <a:pt x="320262" y="27451"/>
                      </a:moveTo>
                      <a:lnTo>
                        <a:pt x="67424" y="26488"/>
                      </a:lnTo>
                      <a:lnTo>
                        <a:pt x="0" y="3853"/>
                      </a:lnTo>
                      <a:lnTo>
                        <a:pt x="964" y="0"/>
                      </a:lnTo>
                      <a:lnTo>
                        <a:pt x="68387" y="22153"/>
                      </a:lnTo>
                      <a:lnTo>
                        <a:pt x="320262" y="23598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21" name="Google Shape;721;p43"/>
                <p:cNvSpPr/>
                <p:nvPr/>
              </p:nvSpPr>
              <p:spPr>
                <a:xfrm>
                  <a:off x="6364951" y="4089439"/>
                  <a:ext cx="402389" cy="42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813" h="32267" extrusionOk="0">
                      <a:moveTo>
                        <a:pt x="305814" y="32267"/>
                      </a:moveTo>
                      <a:lnTo>
                        <a:pt x="75129" y="27451"/>
                      </a:lnTo>
                      <a:lnTo>
                        <a:pt x="0" y="3853"/>
                      </a:lnTo>
                      <a:lnTo>
                        <a:pt x="1445" y="0"/>
                      </a:lnTo>
                      <a:lnTo>
                        <a:pt x="76093" y="23598"/>
                      </a:lnTo>
                      <a:lnTo>
                        <a:pt x="305814" y="27933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  <p:sp>
              <p:nvSpPr>
                <p:cNvPr id="722" name="Google Shape;722;p43"/>
                <p:cNvSpPr/>
                <p:nvPr/>
              </p:nvSpPr>
              <p:spPr>
                <a:xfrm rot="3598269" flipH="1">
                  <a:off x="5656150" y="2305500"/>
                  <a:ext cx="5694" cy="544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4" h="41416" extrusionOk="0">
                      <a:moveTo>
                        <a:pt x="0" y="0"/>
                      </a:moveTo>
                      <a:lnTo>
                        <a:pt x="4334" y="0"/>
                      </a:lnTo>
                      <a:lnTo>
                        <a:pt x="4334" y="41416"/>
                      </a:lnTo>
                      <a:lnTo>
                        <a:pt x="0" y="41416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44"/>
          <p:cNvSpPr txBox="1">
            <a:spLocks noGrp="1"/>
          </p:cNvSpPr>
          <p:nvPr>
            <p:ph type="title"/>
          </p:nvPr>
        </p:nvSpPr>
        <p:spPr>
          <a:xfrm>
            <a:off x="422820" y="339640"/>
            <a:ext cx="3842700" cy="16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/>
              <a:t>Giới thiệu</a:t>
            </a:r>
          </a:p>
        </p:txBody>
      </p:sp>
      <p:sp>
        <p:nvSpPr>
          <p:cNvPr id="729" name="Google Shape;729;p44"/>
          <p:cNvSpPr txBox="1">
            <a:spLocks noGrp="1"/>
          </p:cNvSpPr>
          <p:nvPr>
            <p:ph type="subTitle" idx="1"/>
          </p:nvPr>
        </p:nvSpPr>
        <p:spPr>
          <a:xfrm>
            <a:off x="365760" y="1379220"/>
            <a:ext cx="3842385" cy="26104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4572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/>
              <a:t>Bài toán để tạo hình ảnh nhãn nước giải khát từ mô tả văn bản (text-to-image generation). Ứng dụng trong thiết kế thương hiệu và nhãn sản phẩm (branding và product label design) giúp: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>
                <a:sym typeface="+mn-ea"/>
              </a:rPr>
              <a:t>Tiết kiệm thời gian và chi phí trong thiết kế nhãn sản phẩm.</a:t>
            </a:r>
            <a:endParaRPr lang="en-US" altLang="en-US"/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en-US">
                <a:sym typeface="+mn-ea"/>
              </a:rPr>
              <a:t>Hỗ trợ thử nghiệm ý tưởng nhanh chóng cho các thương hiệu nước giải khát (Coca, Sprite, Fanta, v.v.).</a:t>
            </a:r>
            <a:endParaRPr lang="en-US" altLang="en-US"/>
          </a:p>
        </p:txBody>
      </p:sp>
      <p:pic>
        <p:nvPicPr>
          <p:cNvPr id="2" name="Picture Placeholder 1"/>
          <p:cNvPicPr>
            <a:picLocks noGrp="1" noChangeAspect="1"/>
          </p:cNvPicPr>
          <p:nvPr>
            <p:ph type="pic" idx="2"/>
          </p:nvPr>
        </p:nvPicPr>
        <p:blipFill>
          <a:blip r:embed="rId3"/>
          <a:stretch>
            <a:fillRect/>
          </a:stretch>
        </p:blipFill>
        <p:spPr>
          <a:xfrm>
            <a:off x="4628515" y="1153795"/>
            <a:ext cx="4515485" cy="2836545"/>
          </a:xfrm>
          <a:prstGeom prst="rect">
            <a:avLst/>
          </a:prstGeom>
        </p:spPr>
      </p:pic>
      <p:pic>
        <p:nvPicPr>
          <p:cNvPr id="3" name="Picture 2"/>
          <p:cNvPicPr/>
          <p:nvPr/>
        </p:nvPicPr>
        <p:blipFill>
          <a:blip r:embed="rId4"/>
          <a:stretch>
            <a:fillRect/>
          </a:stretch>
        </p:blipFill>
        <p:spPr>
          <a:xfrm>
            <a:off x="7859395" y="1703705"/>
            <a:ext cx="808990" cy="762635"/>
          </a:xfrm>
          <a:prstGeom prst="rect">
            <a:avLst/>
          </a:prstGeom>
        </p:spPr>
      </p:pic>
    </p:spTree>
  </p:cSld>
  <p:clrMapOvr>
    <a:masterClrMapping/>
  </p:clrMapOvr>
  <p:transition spd="slow">
    <p:wedg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42"/>
          <p:cNvGrpSpPr/>
          <p:nvPr/>
        </p:nvGrpSpPr>
        <p:grpSpPr>
          <a:xfrm>
            <a:off x="-2418115" y="1149988"/>
            <a:ext cx="5502576" cy="4379795"/>
            <a:chOff x="-1123350" y="1149988"/>
            <a:chExt cx="5502576" cy="4379795"/>
          </a:xfrm>
        </p:grpSpPr>
        <p:sp>
          <p:nvSpPr>
            <p:cNvPr id="416" name="Google Shape;416;p42"/>
            <p:cNvSpPr/>
            <p:nvPr/>
          </p:nvSpPr>
          <p:spPr>
            <a:xfrm>
              <a:off x="-1123350" y="1149988"/>
              <a:ext cx="5502576" cy="4379795"/>
            </a:xfrm>
            <a:custGeom>
              <a:avLst/>
              <a:gdLst/>
              <a:ahLst/>
              <a:cxnLst/>
              <a:rect l="l" t="t" r="r" b="b"/>
              <a:pathLst>
                <a:path w="2741009" h="2181716" extrusionOk="0">
                  <a:moveTo>
                    <a:pt x="2223830" y="2023534"/>
                  </a:moveTo>
                  <a:cubicBezTo>
                    <a:pt x="2223830" y="2023534"/>
                    <a:pt x="2473297" y="1979709"/>
                    <a:pt x="2644264" y="1797184"/>
                  </a:cubicBezTo>
                  <a:cubicBezTo>
                    <a:pt x="2815231" y="1614658"/>
                    <a:pt x="2730951" y="1153289"/>
                    <a:pt x="2611516" y="979914"/>
                  </a:cubicBezTo>
                  <a:cubicBezTo>
                    <a:pt x="2492080" y="806539"/>
                    <a:pt x="2337487" y="624014"/>
                    <a:pt x="2267174" y="345169"/>
                  </a:cubicBezTo>
                  <a:cubicBezTo>
                    <a:pt x="2196861" y="66324"/>
                    <a:pt x="1761497" y="-53112"/>
                    <a:pt x="1309278" y="22018"/>
                  </a:cubicBezTo>
                  <a:cubicBezTo>
                    <a:pt x="857058" y="97147"/>
                    <a:pt x="845500" y="443415"/>
                    <a:pt x="630226" y="560443"/>
                  </a:cubicBezTo>
                  <a:cubicBezTo>
                    <a:pt x="414953" y="677471"/>
                    <a:pt x="166448" y="745376"/>
                    <a:pt x="37862" y="1143657"/>
                  </a:cubicBezTo>
                  <a:cubicBezTo>
                    <a:pt x="-90724" y="1541937"/>
                    <a:pt x="112991" y="1946960"/>
                    <a:pt x="576288" y="2120335"/>
                  </a:cubicBezTo>
                  <a:cubicBezTo>
                    <a:pt x="1040065" y="2293229"/>
                    <a:pt x="2128955" y="2048577"/>
                    <a:pt x="2223830" y="20235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7" name="Google Shape;417;p42"/>
            <p:cNvSpPr/>
            <p:nvPr/>
          </p:nvSpPr>
          <p:spPr>
            <a:xfrm>
              <a:off x="-124628" y="3128109"/>
              <a:ext cx="3696315" cy="2049575"/>
            </a:xfrm>
            <a:custGeom>
              <a:avLst/>
              <a:gdLst/>
              <a:ahLst/>
              <a:cxnLst/>
              <a:rect l="l" t="t" r="r" b="b"/>
              <a:pathLst>
                <a:path w="2262542" h="1254560" extrusionOk="0">
                  <a:moveTo>
                    <a:pt x="1302238" y="0"/>
                  </a:moveTo>
                  <a:lnTo>
                    <a:pt x="0" y="550947"/>
                  </a:lnTo>
                  <a:lnTo>
                    <a:pt x="0" y="1254560"/>
                  </a:lnTo>
                  <a:lnTo>
                    <a:pt x="855798" y="1254560"/>
                  </a:lnTo>
                  <a:lnTo>
                    <a:pt x="855798" y="929001"/>
                  </a:lnTo>
                  <a:lnTo>
                    <a:pt x="2262542" y="348194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8" name="Google Shape;418;p42"/>
            <p:cNvSpPr/>
            <p:nvPr/>
          </p:nvSpPr>
          <p:spPr>
            <a:xfrm>
              <a:off x="1186942" y="4017962"/>
              <a:ext cx="1445323" cy="1159720"/>
            </a:xfrm>
            <a:custGeom>
              <a:avLst/>
              <a:gdLst/>
              <a:ahLst/>
              <a:cxnLst/>
              <a:rect l="l" t="t" r="r" b="b"/>
              <a:pathLst>
                <a:path w="884693" h="709873" extrusionOk="0">
                  <a:moveTo>
                    <a:pt x="3371" y="709874"/>
                  </a:moveTo>
                  <a:lnTo>
                    <a:pt x="0" y="709874"/>
                  </a:lnTo>
                  <a:lnTo>
                    <a:pt x="0" y="360234"/>
                  </a:lnTo>
                  <a:lnTo>
                    <a:pt x="883248" y="0"/>
                  </a:lnTo>
                  <a:lnTo>
                    <a:pt x="884693" y="3371"/>
                  </a:lnTo>
                  <a:lnTo>
                    <a:pt x="3371" y="36264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19" name="Google Shape;419;p42"/>
            <p:cNvSpPr/>
            <p:nvPr/>
          </p:nvSpPr>
          <p:spPr>
            <a:xfrm>
              <a:off x="-131710" y="3124962"/>
              <a:ext cx="3712051" cy="1524000"/>
            </a:xfrm>
            <a:custGeom>
              <a:avLst/>
              <a:gdLst/>
              <a:ahLst/>
              <a:cxnLst/>
              <a:rect l="l" t="t" r="r" b="b"/>
              <a:pathLst>
                <a:path w="2272174" h="932852" extrusionOk="0">
                  <a:moveTo>
                    <a:pt x="860132" y="932853"/>
                  </a:moveTo>
                  <a:lnTo>
                    <a:pt x="859650" y="932371"/>
                  </a:lnTo>
                  <a:lnTo>
                    <a:pt x="0" y="552873"/>
                  </a:lnTo>
                  <a:lnTo>
                    <a:pt x="1306573" y="0"/>
                  </a:lnTo>
                  <a:lnTo>
                    <a:pt x="2272174" y="350121"/>
                  </a:lnTo>
                  <a:lnTo>
                    <a:pt x="2268321" y="351566"/>
                  </a:lnTo>
                  <a:lnTo>
                    <a:pt x="860132" y="932853"/>
                  </a:lnTo>
                  <a:close/>
                  <a:moveTo>
                    <a:pt x="8187" y="552873"/>
                  </a:moveTo>
                  <a:lnTo>
                    <a:pt x="860132" y="929000"/>
                  </a:lnTo>
                  <a:lnTo>
                    <a:pt x="2262542" y="350121"/>
                  </a:lnTo>
                  <a:lnTo>
                    <a:pt x="1306573" y="3371"/>
                  </a:lnTo>
                  <a:lnTo>
                    <a:pt x="8187" y="5528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0" name="Google Shape;420;p42"/>
            <p:cNvSpPr/>
            <p:nvPr/>
          </p:nvSpPr>
          <p:spPr>
            <a:xfrm>
              <a:off x="1270341" y="4645816"/>
              <a:ext cx="5507" cy="531866"/>
            </a:xfrm>
            <a:custGeom>
              <a:avLst/>
              <a:gdLst/>
              <a:ahLst/>
              <a:cxnLst/>
              <a:rect l="l" t="t" r="r" b="b"/>
              <a:pathLst>
                <a:path w="3371" h="325559" extrusionOk="0">
                  <a:moveTo>
                    <a:pt x="0" y="0"/>
                  </a:moveTo>
                  <a:lnTo>
                    <a:pt x="3371" y="0"/>
                  </a:lnTo>
                  <a:lnTo>
                    <a:pt x="3371" y="325560"/>
                  </a:lnTo>
                  <a:lnTo>
                    <a:pt x="0" y="32556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1" name="Google Shape;421;p42"/>
            <p:cNvSpPr/>
            <p:nvPr/>
          </p:nvSpPr>
          <p:spPr>
            <a:xfrm>
              <a:off x="1125572" y="4240623"/>
              <a:ext cx="453187" cy="226593"/>
            </a:xfrm>
            <a:custGeom>
              <a:avLst/>
              <a:gdLst/>
              <a:ahLst/>
              <a:cxnLst/>
              <a:rect l="l" t="t" r="r" b="b"/>
              <a:pathLst>
                <a:path w="277399" h="138699" extrusionOk="0">
                  <a:moveTo>
                    <a:pt x="0" y="138700"/>
                  </a:moveTo>
                  <a:lnTo>
                    <a:pt x="277400" y="21190"/>
                  </a:lnTo>
                  <a:lnTo>
                    <a:pt x="235019" y="0"/>
                  </a:lnTo>
                  <a:lnTo>
                    <a:pt x="963" y="10691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2" name="Google Shape;422;p42"/>
            <p:cNvSpPr/>
            <p:nvPr/>
          </p:nvSpPr>
          <p:spPr>
            <a:xfrm>
              <a:off x="1114558" y="4187908"/>
              <a:ext cx="423290" cy="265932"/>
            </a:xfrm>
            <a:custGeom>
              <a:avLst/>
              <a:gdLst/>
              <a:ahLst/>
              <a:cxnLst/>
              <a:rect l="l" t="t" r="r" b="b"/>
              <a:pathLst>
                <a:path w="259099" h="162779" extrusionOk="0">
                  <a:moveTo>
                    <a:pt x="259099" y="6742"/>
                  </a:moveTo>
                  <a:lnTo>
                    <a:pt x="259099" y="54902"/>
                  </a:lnTo>
                  <a:lnTo>
                    <a:pt x="2408" y="162780"/>
                  </a:lnTo>
                  <a:lnTo>
                    <a:pt x="0" y="109804"/>
                  </a:lnTo>
                  <a:lnTo>
                    <a:pt x="2407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3" name="Google Shape;423;p42"/>
            <p:cNvSpPr/>
            <p:nvPr/>
          </p:nvSpPr>
          <p:spPr>
            <a:xfrm>
              <a:off x="481195" y="3907026"/>
              <a:ext cx="1073960" cy="465776"/>
            </a:xfrm>
            <a:custGeom>
              <a:avLst/>
              <a:gdLst/>
              <a:ahLst/>
              <a:cxnLst/>
              <a:rect l="l" t="t" r="r" b="b"/>
              <a:pathLst>
                <a:path w="657379" h="285105" extrusionOk="0">
                  <a:moveTo>
                    <a:pt x="0" y="117028"/>
                  </a:moveTo>
                  <a:lnTo>
                    <a:pt x="275474" y="0"/>
                  </a:lnTo>
                  <a:lnTo>
                    <a:pt x="657380" y="173857"/>
                  </a:lnTo>
                  <a:lnTo>
                    <a:pt x="396354" y="2851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4" name="Google Shape;424;p42"/>
            <p:cNvSpPr/>
            <p:nvPr/>
          </p:nvSpPr>
          <p:spPr>
            <a:xfrm>
              <a:off x="481195" y="4099000"/>
              <a:ext cx="647524" cy="368215"/>
            </a:xfrm>
            <a:custGeom>
              <a:avLst/>
              <a:gdLst/>
              <a:ahLst/>
              <a:cxnLst/>
              <a:rect l="l" t="t" r="r" b="b"/>
              <a:pathLst>
                <a:path w="396354" h="225387" extrusionOk="0">
                  <a:moveTo>
                    <a:pt x="0" y="50568"/>
                  </a:moveTo>
                  <a:lnTo>
                    <a:pt x="394428" y="225387"/>
                  </a:lnTo>
                  <a:lnTo>
                    <a:pt x="396354" y="1675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5" name="Google Shape;425;p42"/>
            <p:cNvSpPr/>
            <p:nvPr/>
          </p:nvSpPr>
          <p:spPr>
            <a:xfrm rot="-4013726">
              <a:off x="802411" y="3885774"/>
              <a:ext cx="5508" cy="703532"/>
            </a:xfrm>
            <a:custGeom>
              <a:avLst/>
              <a:gdLst/>
              <a:ahLst/>
              <a:cxnLst/>
              <a:rect l="l" t="t" r="r" b="b"/>
              <a:pathLst>
                <a:path w="3371" h="430539" extrusionOk="0">
                  <a:moveTo>
                    <a:pt x="0" y="0"/>
                  </a:moveTo>
                  <a:lnTo>
                    <a:pt x="3371" y="0"/>
                  </a:lnTo>
                  <a:lnTo>
                    <a:pt x="3371" y="430540"/>
                  </a:lnTo>
                  <a:lnTo>
                    <a:pt x="0" y="4305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6" name="Google Shape;426;p42"/>
            <p:cNvSpPr/>
            <p:nvPr/>
          </p:nvSpPr>
          <p:spPr>
            <a:xfrm>
              <a:off x="741622" y="3998293"/>
              <a:ext cx="512983" cy="223446"/>
            </a:xfrm>
            <a:custGeom>
              <a:avLst/>
              <a:gdLst/>
              <a:ahLst/>
              <a:cxnLst/>
              <a:rect l="l" t="t" r="r" b="b"/>
              <a:pathLst>
                <a:path w="314001" h="136773" extrusionOk="0">
                  <a:moveTo>
                    <a:pt x="314002" y="68387"/>
                  </a:moveTo>
                  <a:lnTo>
                    <a:pt x="168559" y="136773"/>
                  </a:lnTo>
                  <a:lnTo>
                    <a:pt x="0" y="68387"/>
                  </a:lnTo>
                  <a:lnTo>
                    <a:pt x="1618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7" name="Google Shape;427;p42"/>
            <p:cNvSpPr/>
            <p:nvPr/>
          </p:nvSpPr>
          <p:spPr>
            <a:xfrm>
              <a:off x="1192449" y="4099000"/>
              <a:ext cx="453187" cy="226593"/>
            </a:xfrm>
            <a:custGeom>
              <a:avLst/>
              <a:gdLst/>
              <a:ahLst/>
              <a:cxnLst/>
              <a:rect l="l" t="t" r="r" b="b"/>
              <a:pathLst>
                <a:path w="277399" h="138699" extrusionOk="0">
                  <a:moveTo>
                    <a:pt x="0" y="138700"/>
                  </a:moveTo>
                  <a:lnTo>
                    <a:pt x="277400" y="21672"/>
                  </a:lnTo>
                  <a:lnTo>
                    <a:pt x="235019" y="0"/>
                  </a:lnTo>
                  <a:lnTo>
                    <a:pt x="963" y="1069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8" name="Google Shape;428;p42"/>
            <p:cNvSpPr/>
            <p:nvPr/>
          </p:nvSpPr>
          <p:spPr>
            <a:xfrm>
              <a:off x="1181433" y="4047073"/>
              <a:ext cx="423290" cy="265146"/>
            </a:xfrm>
            <a:custGeom>
              <a:avLst/>
              <a:gdLst/>
              <a:ahLst/>
              <a:cxnLst/>
              <a:rect l="l" t="t" r="r" b="b"/>
              <a:pathLst>
                <a:path w="259099" h="162298" extrusionOk="0">
                  <a:moveTo>
                    <a:pt x="259099" y="6742"/>
                  </a:moveTo>
                  <a:lnTo>
                    <a:pt x="259099" y="54421"/>
                  </a:lnTo>
                  <a:lnTo>
                    <a:pt x="2408" y="162298"/>
                  </a:lnTo>
                  <a:lnTo>
                    <a:pt x="0" y="109323"/>
                  </a:lnTo>
                  <a:lnTo>
                    <a:pt x="2407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29" name="Google Shape;429;p42"/>
            <p:cNvSpPr/>
            <p:nvPr/>
          </p:nvSpPr>
          <p:spPr>
            <a:xfrm>
              <a:off x="548072" y="3765404"/>
              <a:ext cx="1073960" cy="466562"/>
            </a:xfrm>
            <a:custGeom>
              <a:avLst/>
              <a:gdLst/>
              <a:ahLst/>
              <a:cxnLst/>
              <a:rect l="l" t="t" r="r" b="b"/>
              <a:pathLst>
                <a:path w="657379" h="285586" extrusionOk="0">
                  <a:moveTo>
                    <a:pt x="0" y="117028"/>
                  </a:moveTo>
                  <a:lnTo>
                    <a:pt x="275474" y="0"/>
                  </a:lnTo>
                  <a:lnTo>
                    <a:pt x="657380" y="173857"/>
                  </a:lnTo>
                  <a:lnTo>
                    <a:pt x="396354" y="28558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0" name="Google Shape;430;p42"/>
            <p:cNvSpPr/>
            <p:nvPr/>
          </p:nvSpPr>
          <p:spPr>
            <a:xfrm>
              <a:off x="548072" y="3957380"/>
              <a:ext cx="647524" cy="368215"/>
            </a:xfrm>
            <a:custGeom>
              <a:avLst/>
              <a:gdLst/>
              <a:ahLst/>
              <a:cxnLst/>
              <a:rect l="l" t="t" r="r" b="b"/>
              <a:pathLst>
                <a:path w="396354" h="225387" extrusionOk="0">
                  <a:moveTo>
                    <a:pt x="0" y="51049"/>
                  </a:moveTo>
                  <a:lnTo>
                    <a:pt x="394428" y="225387"/>
                  </a:lnTo>
                  <a:lnTo>
                    <a:pt x="396354" y="1680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1" name="Google Shape;431;p42"/>
            <p:cNvSpPr/>
            <p:nvPr/>
          </p:nvSpPr>
          <p:spPr>
            <a:xfrm rot="-4013726">
              <a:off x="869076" y="3744335"/>
              <a:ext cx="5508" cy="703532"/>
            </a:xfrm>
            <a:custGeom>
              <a:avLst/>
              <a:gdLst/>
              <a:ahLst/>
              <a:cxnLst/>
              <a:rect l="l" t="t" r="r" b="b"/>
              <a:pathLst>
                <a:path w="3371" h="430539" extrusionOk="0">
                  <a:moveTo>
                    <a:pt x="0" y="0"/>
                  </a:moveTo>
                  <a:lnTo>
                    <a:pt x="3371" y="0"/>
                  </a:lnTo>
                  <a:lnTo>
                    <a:pt x="3371" y="430540"/>
                  </a:lnTo>
                  <a:lnTo>
                    <a:pt x="0" y="43054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2" name="Google Shape;432;p42"/>
            <p:cNvSpPr/>
            <p:nvPr/>
          </p:nvSpPr>
          <p:spPr>
            <a:xfrm>
              <a:off x="808497" y="3857458"/>
              <a:ext cx="512983" cy="222659"/>
            </a:xfrm>
            <a:custGeom>
              <a:avLst/>
              <a:gdLst/>
              <a:ahLst/>
              <a:cxnLst/>
              <a:rect l="l" t="t" r="r" b="b"/>
              <a:pathLst>
                <a:path w="314001" h="136291" extrusionOk="0">
                  <a:moveTo>
                    <a:pt x="314002" y="67905"/>
                  </a:moveTo>
                  <a:lnTo>
                    <a:pt x="168559" y="136292"/>
                  </a:lnTo>
                  <a:lnTo>
                    <a:pt x="0" y="67905"/>
                  </a:lnTo>
                  <a:lnTo>
                    <a:pt x="16181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3" name="Google Shape;433;p42"/>
            <p:cNvSpPr/>
            <p:nvPr/>
          </p:nvSpPr>
          <p:spPr>
            <a:xfrm>
              <a:off x="1228641" y="3165088"/>
              <a:ext cx="223446" cy="446892"/>
            </a:xfrm>
            <a:custGeom>
              <a:avLst/>
              <a:gdLst/>
              <a:ahLst/>
              <a:cxnLst/>
              <a:rect l="l" t="t" r="r" b="b"/>
              <a:pathLst>
                <a:path w="136773" h="273546" extrusionOk="0">
                  <a:moveTo>
                    <a:pt x="136774" y="0"/>
                  </a:moveTo>
                  <a:lnTo>
                    <a:pt x="136774" y="214311"/>
                  </a:lnTo>
                  <a:lnTo>
                    <a:pt x="18301" y="273547"/>
                  </a:lnTo>
                  <a:lnTo>
                    <a:pt x="0" y="266323"/>
                  </a:lnTo>
                  <a:lnTo>
                    <a:pt x="4816" y="2504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4" name="Google Shape;434;p42"/>
            <p:cNvSpPr/>
            <p:nvPr/>
          </p:nvSpPr>
          <p:spPr>
            <a:xfrm>
              <a:off x="939105" y="3384600"/>
              <a:ext cx="877264" cy="376083"/>
            </a:xfrm>
            <a:custGeom>
              <a:avLst/>
              <a:gdLst/>
              <a:ahLst/>
              <a:cxnLst/>
              <a:rect l="l" t="t" r="r" b="b"/>
              <a:pathLst>
                <a:path w="536980" h="230203" extrusionOk="0">
                  <a:moveTo>
                    <a:pt x="348194" y="0"/>
                  </a:moveTo>
                  <a:lnTo>
                    <a:pt x="963" y="145924"/>
                  </a:lnTo>
                  <a:lnTo>
                    <a:pt x="0" y="170967"/>
                  </a:lnTo>
                  <a:lnTo>
                    <a:pt x="200344" y="230203"/>
                  </a:lnTo>
                  <a:lnTo>
                    <a:pt x="536980" y="91022"/>
                  </a:lnTo>
                  <a:lnTo>
                    <a:pt x="536980" y="602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5" name="Google Shape;435;p42"/>
            <p:cNvSpPr/>
            <p:nvPr/>
          </p:nvSpPr>
          <p:spPr>
            <a:xfrm>
              <a:off x="455233" y="1736286"/>
              <a:ext cx="1651460" cy="1968535"/>
            </a:xfrm>
            <a:custGeom>
              <a:avLst/>
              <a:gdLst/>
              <a:ahLst/>
              <a:cxnLst/>
              <a:rect l="l" t="t" r="r" b="b"/>
              <a:pathLst>
                <a:path w="1010871" h="1204955" extrusionOk="0">
                  <a:moveTo>
                    <a:pt x="0" y="432474"/>
                  </a:moveTo>
                  <a:lnTo>
                    <a:pt x="1010871" y="0"/>
                  </a:lnTo>
                  <a:lnTo>
                    <a:pt x="1010871" y="772481"/>
                  </a:lnTo>
                  <a:lnTo>
                    <a:pt x="0" y="12049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6" name="Google Shape;436;p42"/>
            <p:cNvSpPr/>
            <p:nvPr/>
          </p:nvSpPr>
          <p:spPr>
            <a:xfrm>
              <a:off x="492211" y="1796869"/>
              <a:ext cx="1577502" cy="1848157"/>
            </a:xfrm>
            <a:custGeom>
              <a:avLst/>
              <a:gdLst/>
              <a:ahLst/>
              <a:cxnLst/>
              <a:rect l="l" t="t" r="r" b="b"/>
              <a:pathLst>
                <a:path w="965601" h="1131271" extrusionOk="0">
                  <a:moveTo>
                    <a:pt x="965602" y="0"/>
                  </a:moveTo>
                  <a:lnTo>
                    <a:pt x="965602" y="721432"/>
                  </a:lnTo>
                  <a:lnTo>
                    <a:pt x="619333" y="868319"/>
                  </a:lnTo>
                  <a:lnTo>
                    <a:pt x="261507" y="1020504"/>
                  </a:lnTo>
                  <a:lnTo>
                    <a:pt x="0" y="1131271"/>
                  </a:lnTo>
                  <a:lnTo>
                    <a:pt x="0" y="409839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7" name="Google Shape;437;p42"/>
            <p:cNvSpPr/>
            <p:nvPr/>
          </p:nvSpPr>
          <p:spPr>
            <a:xfrm>
              <a:off x="1237610" y="2207570"/>
              <a:ext cx="337215" cy="599529"/>
            </a:xfrm>
            <a:custGeom>
              <a:avLst/>
              <a:gdLst/>
              <a:ahLst/>
              <a:cxnLst/>
              <a:rect l="l" t="t" r="r" b="b"/>
              <a:pathLst>
                <a:path w="206412" h="366976" extrusionOk="0">
                  <a:moveTo>
                    <a:pt x="2215" y="11077"/>
                  </a:moveTo>
                  <a:lnTo>
                    <a:pt x="22924" y="9632"/>
                  </a:lnTo>
                  <a:lnTo>
                    <a:pt x="112982" y="3371"/>
                  </a:lnTo>
                  <a:lnTo>
                    <a:pt x="144768" y="0"/>
                  </a:lnTo>
                  <a:lnTo>
                    <a:pt x="204968" y="308222"/>
                  </a:lnTo>
                  <a:lnTo>
                    <a:pt x="206412" y="328931"/>
                  </a:lnTo>
                  <a:lnTo>
                    <a:pt x="15219" y="366977"/>
                  </a:lnTo>
                  <a:cubicBezTo>
                    <a:pt x="15219" y="366977"/>
                    <a:pt x="-6935" y="11077"/>
                    <a:pt x="2215" y="110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8" name="Google Shape;438;p42"/>
            <p:cNvSpPr/>
            <p:nvPr/>
          </p:nvSpPr>
          <p:spPr>
            <a:xfrm>
              <a:off x="998114" y="2770909"/>
              <a:ext cx="589300" cy="661684"/>
            </a:xfrm>
            <a:custGeom>
              <a:avLst/>
              <a:gdLst/>
              <a:ahLst/>
              <a:cxnLst/>
              <a:rect l="l" t="t" r="r" b="b"/>
              <a:pathLst>
                <a:path w="360715" h="405022" extrusionOk="0">
                  <a:moveTo>
                    <a:pt x="360716" y="0"/>
                  </a:moveTo>
                  <a:cubicBezTo>
                    <a:pt x="360716" y="0"/>
                    <a:pt x="360716" y="71276"/>
                    <a:pt x="359271" y="137255"/>
                  </a:cubicBezTo>
                  <a:cubicBezTo>
                    <a:pt x="357826" y="191194"/>
                    <a:pt x="357826" y="237909"/>
                    <a:pt x="357826" y="253320"/>
                  </a:cubicBezTo>
                  <a:lnTo>
                    <a:pt x="0" y="405023"/>
                  </a:lnTo>
                  <a:cubicBezTo>
                    <a:pt x="2408" y="350121"/>
                    <a:pt x="13966" y="140145"/>
                    <a:pt x="43344" y="29859"/>
                  </a:cubicBezTo>
                  <a:lnTo>
                    <a:pt x="360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39" name="Google Shape;439;p42"/>
            <p:cNvSpPr/>
            <p:nvPr/>
          </p:nvSpPr>
          <p:spPr>
            <a:xfrm>
              <a:off x="1052401" y="2225666"/>
              <a:ext cx="250394" cy="640441"/>
            </a:xfrm>
            <a:custGeom>
              <a:avLst/>
              <a:gdLst/>
              <a:ahLst/>
              <a:cxnLst/>
              <a:rect l="l" t="t" r="r" b="b"/>
              <a:pathLst>
                <a:path w="153268" h="392019" extrusionOk="0">
                  <a:moveTo>
                    <a:pt x="115583" y="0"/>
                  </a:moveTo>
                  <a:cubicBezTo>
                    <a:pt x="115583" y="0"/>
                    <a:pt x="132921" y="85243"/>
                    <a:pt x="145443" y="196010"/>
                  </a:cubicBezTo>
                  <a:cubicBezTo>
                    <a:pt x="157964" y="306777"/>
                    <a:pt x="151703" y="357345"/>
                    <a:pt x="151703" y="357345"/>
                  </a:cubicBezTo>
                  <a:lnTo>
                    <a:pt x="0" y="392020"/>
                  </a:lnTo>
                  <a:cubicBezTo>
                    <a:pt x="0" y="392020"/>
                    <a:pt x="12522" y="118473"/>
                    <a:pt x="15893" y="105951"/>
                  </a:cubicBezTo>
                  <a:cubicBezTo>
                    <a:pt x="19264" y="93430"/>
                    <a:pt x="115583" y="0"/>
                    <a:pt x="1155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0" name="Google Shape;440;p42"/>
            <p:cNvSpPr/>
            <p:nvPr/>
          </p:nvSpPr>
          <p:spPr>
            <a:xfrm>
              <a:off x="1474119" y="2208176"/>
              <a:ext cx="307632" cy="687830"/>
            </a:xfrm>
            <a:custGeom>
              <a:avLst/>
              <a:gdLst/>
              <a:ahLst/>
              <a:cxnLst/>
              <a:rect l="l" t="t" r="r" b="b"/>
              <a:pathLst>
                <a:path w="188304" h="421026" extrusionOk="0">
                  <a:moveTo>
                    <a:pt x="0" y="111"/>
                  </a:moveTo>
                  <a:cubicBezTo>
                    <a:pt x="0" y="111"/>
                    <a:pt x="49123" y="-3260"/>
                    <a:pt x="90058" y="27081"/>
                  </a:cubicBezTo>
                  <a:cubicBezTo>
                    <a:pt x="130994" y="56940"/>
                    <a:pt x="148331" y="129661"/>
                    <a:pt x="162779" y="191305"/>
                  </a:cubicBezTo>
                  <a:cubicBezTo>
                    <a:pt x="177227" y="252950"/>
                    <a:pt x="188304" y="331932"/>
                    <a:pt x="188304" y="331932"/>
                  </a:cubicBezTo>
                  <a:lnTo>
                    <a:pt x="101135" y="421027"/>
                  </a:lnTo>
                  <a:cubicBezTo>
                    <a:pt x="101135" y="421027"/>
                    <a:pt x="86687" y="403690"/>
                    <a:pt x="72721" y="367088"/>
                  </a:cubicBezTo>
                  <a:cubicBezTo>
                    <a:pt x="58755" y="330487"/>
                    <a:pt x="22635" y="128216"/>
                    <a:pt x="15892" y="94986"/>
                  </a:cubicBezTo>
                  <a:cubicBezTo>
                    <a:pt x="9150" y="61274"/>
                    <a:pt x="0" y="111"/>
                    <a:pt x="0" y="1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1" name="Google Shape;441;p42"/>
            <p:cNvSpPr/>
            <p:nvPr/>
          </p:nvSpPr>
          <p:spPr>
            <a:xfrm>
              <a:off x="1270341" y="2574665"/>
              <a:ext cx="126671" cy="123857"/>
            </a:xfrm>
            <a:custGeom>
              <a:avLst/>
              <a:gdLst/>
              <a:ahLst/>
              <a:cxnLst/>
              <a:rect l="l" t="t" r="r" b="b"/>
              <a:pathLst>
                <a:path w="77536" h="75814" extrusionOk="0">
                  <a:moveTo>
                    <a:pt x="0" y="75815"/>
                  </a:moveTo>
                  <a:cubicBezTo>
                    <a:pt x="0" y="75815"/>
                    <a:pt x="3371" y="58477"/>
                    <a:pt x="14448" y="48845"/>
                  </a:cubicBezTo>
                  <a:cubicBezTo>
                    <a:pt x="25524" y="39213"/>
                    <a:pt x="33230" y="36324"/>
                    <a:pt x="33230" y="36324"/>
                  </a:cubicBezTo>
                  <a:cubicBezTo>
                    <a:pt x="33230" y="36324"/>
                    <a:pt x="77537" y="-3167"/>
                    <a:pt x="77537" y="204"/>
                  </a:cubicBezTo>
                  <a:cubicBezTo>
                    <a:pt x="77537" y="3575"/>
                    <a:pt x="66460" y="44511"/>
                    <a:pt x="66460" y="44511"/>
                  </a:cubicBezTo>
                  <a:lnTo>
                    <a:pt x="0" y="75815"/>
                  </a:lnTo>
                  <a:close/>
                </a:path>
              </a:pathLst>
            </a:custGeom>
            <a:solidFill>
              <a:srgbClr val="FFBB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2" name="Google Shape;442;p42"/>
            <p:cNvSpPr/>
            <p:nvPr/>
          </p:nvSpPr>
          <p:spPr>
            <a:xfrm>
              <a:off x="1323056" y="2312213"/>
              <a:ext cx="426437" cy="531078"/>
            </a:xfrm>
            <a:custGeom>
              <a:avLst/>
              <a:gdLst/>
              <a:ahLst/>
              <a:cxnLst/>
              <a:rect l="l" t="t" r="r" b="b"/>
              <a:pathLst>
                <a:path w="261025" h="325077" extrusionOk="0">
                  <a:moveTo>
                    <a:pt x="261026" y="4816"/>
                  </a:moveTo>
                  <a:lnTo>
                    <a:pt x="251875" y="0"/>
                  </a:lnTo>
                  <a:lnTo>
                    <a:pt x="66942" y="50086"/>
                  </a:lnTo>
                  <a:lnTo>
                    <a:pt x="0" y="320262"/>
                  </a:lnTo>
                  <a:lnTo>
                    <a:pt x="3853" y="3250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3" name="Google Shape;443;p42"/>
            <p:cNvSpPr/>
            <p:nvPr/>
          </p:nvSpPr>
          <p:spPr>
            <a:xfrm>
              <a:off x="714785" y="2225666"/>
              <a:ext cx="526443" cy="811689"/>
            </a:xfrm>
            <a:custGeom>
              <a:avLst/>
              <a:gdLst/>
              <a:ahLst/>
              <a:cxnLst/>
              <a:rect l="l" t="t" r="r" b="b"/>
              <a:pathLst>
                <a:path w="322240" h="496841" extrusionOk="0">
                  <a:moveTo>
                    <a:pt x="322240" y="0"/>
                  </a:moveTo>
                  <a:cubicBezTo>
                    <a:pt x="322240" y="0"/>
                    <a:pt x="254335" y="4816"/>
                    <a:pt x="187875" y="45752"/>
                  </a:cubicBezTo>
                  <a:cubicBezTo>
                    <a:pt x="121415" y="86687"/>
                    <a:pt x="72292" y="180117"/>
                    <a:pt x="42433" y="252838"/>
                  </a:cubicBezTo>
                  <a:cubicBezTo>
                    <a:pt x="12574" y="325560"/>
                    <a:pt x="-14878" y="468112"/>
                    <a:pt x="9202" y="493155"/>
                  </a:cubicBezTo>
                  <a:cubicBezTo>
                    <a:pt x="33282" y="518198"/>
                    <a:pt x="140678" y="407431"/>
                    <a:pt x="140678" y="407431"/>
                  </a:cubicBezTo>
                  <a:lnTo>
                    <a:pt x="249519" y="115102"/>
                  </a:lnTo>
                  <a:lnTo>
                    <a:pt x="3222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4" name="Google Shape;444;p42"/>
            <p:cNvSpPr/>
            <p:nvPr/>
          </p:nvSpPr>
          <p:spPr>
            <a:xfrm>
              <a:off x="1326990" y="2316933"/>
              <a:ext cx="425649" cy="536587"/>
            </a:xfrm>
            <a:custGeom>
              <a:avLst/>
              <a:gdLst/>
              <a:ahLst/>
              <a:cxnLst/>
              <a:rect l="l" t="t" r="r" b="b"/>
              <a:pathLst>
                <a:path w="260543" h="328449" extrusionOk="0">
                  <a:moveTo>
                    <a:pt x="70795" y="52012"/>
                  </a:moveTo>
                  <a:lnTo>
                    <a:pt x="0" y="328449"/>
                  </a:lnTo>
                  <a:lnTo>
                    <a:pt x="191194" y="267768"/>
                  </a:lnTo>
                  <a:lnTo>
                    <a:pt x="2605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5" name="Google Shape;445;p42"/>
            <p:cNvSpPr/>
            <p:nvPr/>
          </p:nvSpPr>
          <p:spPr>
            <a:xfrm>
              <a:off x="1202678" y="2555665"/>
              <a:ext cx="344611" cy="295495"/>
            </a:xfrm>
            <a:custGeom>
              <a:avLst/>
              <a:gdLst/>
              <a:ahLst/>
              <a:cxnLst/>
              <a:rect l="l" t="t" r="r" b="b"/>
              <a:pathLst>
                <a:path w="210939" h="180875" extrusionOk="0">
                  <a:moveTo>
                    <a:pt x="0" y="104783"/>
                  </a:moveTo>
                  <a:lnTo>
                    <a:pt x="91503" y="55660"/>
                  </a:lnTo>
                  <a:cubicBezTo>
                    <a:pt x="91503" y="55660"/>
                    <a:pt x="121362" y="44583"/>
                    <a:pt x="138700" y="34951"/>
                  </a:cubicBezTo>
                  <a:cubicBezTo>
                    <a:pt x="156037" y="25319"/>
                    <a:pt x="184451" y="-3095"/>
                    <a:pt x="195528" y="276"/>
                  </a:cubicBezTo>
                  <a:cubicBezTo>
                    <a:pt x="206605" y="3647"/>
                    <a:pt x="196973" y="16169"/>
                    <a:pt x="196973" y="16169"/>
                  </a:cubicBezTo>
                  <a:cubicBezTo>
                    <a:pt x="196973" y="16169"/>
                    <a:pt x="204679" y="12798"/>
                    <a:pt x="209495" y="17614"/>
                  </a:cubicBezTo>
                  <a:cubicBezTo>
                    <a:pt x="214311" y="22430"/>
                    <a:pt x="204679" y="33506"/>
                    <a:pt x="204679" y="33506"/>
                  </a:cubicBezTo>
                  <a:cubicBezTo>
                    <a:pt x="204679" y="33506"/>
                    <a:pt x="210939" y="32062"/>
                    <a:pt x="210939" y="38322"/>
                  </a:cubicBezTo>
                  <a:cubicBezTo>
                    <a:pt x="210939" y="44583"/>
                    <a:pt x="206123" y="52770"/>
                    <a:pt x="206123" y="52770"/>
                  </a:cubicBezTo>
                  <a:cubicBezTo>
                    <a:pt x="206123" y="52770"/>
                    <a:pt x="210939" y="52770"/>
                    <a:pt x="209495" y="62402"/>
                  </a:cubicBezTo>
                  <a:cubicBezTo>
                    <a:pt x="208050" y="72034"/>
                    <a:pt x="160371" y="109599"/>
                    <a:pt x="131957" y="128863"/>
                  </a:cubicBezTo>
                  <a:cubicBezTo>
                    <a:pt x="103543" y="147645"/>
                    <a:pt x="51531" y="180875"/>
                    <a:pt x="51531" y="180875"/>
                  </a:cubicBezTo>
                  <a:lnTo>
                    <a:pt x="0" y="104783"/>
                  </a:lnTo>
                  <a:close/>
                </a:path>
              </a:pathLst>
            </a:custGeom>
            <a:solidFill>
              <a:srgbClr val="FFBB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6" name="Google Shape;446;p42"/>
            <p:cNvSpPr/>
            <p:nvPr/>
          </p:nvSpPr>
          <p:spPr>
            <a:xfrm>
              <a:off x="1845480" y="2213358"/>
              <a:ext cx="369829" cy="243624"/>
            </a:xfrm>
            <a:custGeom>
              <a:avLst/>
              <a:gdLst/>
              <a:ahLst/>
              <a:cxnLst/>
              <a:rect l="l" t="t" r="r" b="b"/>
              <a:pathLst>
                <a:path w="226375" h="149124" extrusionOk="0">
                  <a:moveTo>
                    <a:pt x="74648" y="31614"/>
                  </a:moveTo>
                  <a:cubicBezTo>
                    <a:pt x="74648" y="31614"/>
                    <a:pt x="143998" y="6090"/>
                    <a:pt x="170967" y="1756"/>
                  </a:cubicBezTo>
                  <a:cubicBezTo>
                    <a:pt x="197936" y="-3060"/>
                    <a:pt x="202752" y="3200"/>
                    <a:pt x="202752" y="6572"/>
                  </a:cubicBezTo>
                  <a:cubicBezTo>
                    <a:pt x="202752" y="9942"/>
                    <a:pt x="195047" y="12832"/>
                    <a:pt x="195047" y="12832"/>
                  </a:cubicBezTo>
                  <a:cubicBezTo>
                    <a:pt x="195047" y="12832"/>
                    <a:pt x="209495" y="8016"/>
                    <a:pt x="213829" y="12832"/>
                  </a:cubicBezTo>
                  <a:cubicBezTo>
                    <a:pt x="218645" y="17648"/>
                    <a:pt x="210458" y="27280"/>
                    <a:pt x="201308" y="30170"/>
                  </a:cubicBezTo>
                  <a:cubicBezTo>
                    <a:pt x="201308" y="30170"/>
                    <a:pt x="222016" y="22464"/>
                    <a:pt x="224905" y="30170"/>
                  </a:cubicBezTo>
                  <a:cubicBezTo>
                    <a:pt x="227796" y="37875"/>
                    <a:pt x="210458" y="46062"/>
                    <a:pt x="210458" y="46062"/>
                  </a:cubicBezTo>
                  <a:cubicBezTo>
                    <a:pt x="210458" y="46062"/>
                    <a:pt x="224905" y="44618"/>
                    <a:pt x="226351" y="50878"/>
                  </a:cubicBezTo>
                  <a:cubicBezTo>
                    <a:pt x="227796" y="57139"/>
                    <a:pt x="166151" y="79293"/>
                    <a:pt x="155074" y="84109"/>
                  </a:cubicBezTo>
                  <a:cubicBezTo>
                    <a:pt x="143998" y="88924"/>
                    <a:pt x="98246" y="106262"/>
                    <a:pt x="98246" y="106262"/>
                  </a:cubicBezTo>
                  <a:lnTo>
                    <a:pt x="82353" y="149124"/>
                  </a:lnTo>
                  <a:lnTo>
                    <a:pt x="0" y="126971"/>
                  </a:lnTo>
                  <a:lnTo>
                    <a:pt x="23598" y="66771"/>
                  </a:lnTo>
                  <a:cubicBezTo>
                    <a:pt x="23598" y="66771"/>
                    <a:pt x="22153" y="50878"/>
                    <a:pt x="31304" y="39802"/>
                  </a:cubicBezTo>
                  <a:cubicBezTo>
                    <a:pt x="40936" y="28725"/>
                    <a:pt x="59718" y="28725"/>
                    <a:pt x="59718" y="28725"/>
                  </a:cubicBezTo>
                  <a:lnTo>
                    <a:pt x="74648" y="31614"/>
                  </a:lnTo>
                  <a:close/>
                </a:path>
              </a:pathLst>
            </a:custGeom>
            <a:solidFill>
              <a:srgbClr val="FFBB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7" name="Google Shape;447;p42"/>
            <p:cNvSpPr/>
            <p:nvPr/>
          </p:nvSpPr>
          <p:spPr>
            <a:xfrm>
              <a:off x="1275061" y="2100567"/>
              <a:ext cx="147128" cy="182631"/>
            </a:xfrm>
            <a:custGeom>
              <a:avLst/>
              <a:gdLst/>
              <a:ahLst/>
              <a:cxnLst/>
              <a:rect l="l" t="t" r="r" b="b"/>
              <a:pathLst>
                <a:path w="90058" h="111790" extrusionOk="0">
                  <a:moveTo>
                    <a:pt x="31785" y="0"/>
                  </a:moveTo>
                  <a:lnTo>
                    <a:pt x="11077" y="72240"/>
                  </a:lnTo>
                  <a:lnTo>
                    <a:pt x="0" y="75611"/>
                  </a:lnTo>
                  <a:cubicBezTo>
                    <a:pt x="0" y="75611"/>
                    <a:pt x="14448" y="110286"/>
                    <a:pt x="49123" y="111731"/>
                  </a:cubicBezTo>
                  <a:cubicBezTo>
                    <a:pt x="83798" y="113175"/>
                    <a:pt x="90058" y="88132"/>
                    <a:pt x="90058" y="81871"/>
                  </a:cubicBezTo>
                  <a:cubicBezTo>
                    <a:pt x="90058" y="75611"/>
                    <a:pt x="90058" y="69350"/>
                    <a:pt x="90058" y="69350"/>
                  </a:cubicBezTo>
                  <a:lnTo>
                    <a:pt x="74166" y="69350"/>
                  </a:lnTo>
                  <a:lnTo>
                    <a:pt x="80426" y="34675"/>
                  </a:lnTo>
                  <a:lnTo>
                    <a:pt x="31785" y="0"/>
                  </a:lnTo>
                  <a:close/>
                </a:path>
              </a:pathLst>
            </a:custGeom>
            <a:solidFill>
              <a:srgbClr val="FFBB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8" name="Google Shape;448;p42"/>
            <p:cNvSpPr/>
            <p:nvPr/>
          </p:nvSpPr>
          <p:spPr>
            <a:xfrm>
              <a:off x="1286077" y="1952466"/>
              <a:ext cx="166469" cy="137455"/>
            </a:xfrm>
            <a:custGeom>
              <a:avLst/>
              <a:gdLst/>
              <a:ahLst/>
              <a:cxnLst/>
              <a:rect l="l" t="t" r="r" b="b"/>
              <a:pathLst>
                <a:path w="101897" h="84137" extrusionOk="0">
                  <a:moveTo>
                    <a:pt x="97764" y="28529"/>
                  </a:moveTo>
                  <a:cubicBezTo>
                    <a:pt x="97764" y="28529"/>
                    <a:pt x="104025" y="27084"/>
                    <a:pt x="101135" y="18897"/>
                  </a:cubicBezTo>
                  <a:cubicBezTo>
                    <a:pt x="97764" y="11191"/>
                    <a:pt x="85242" y="1559"/>
                    <a:pt x="67905" y="115"/>
                  </a:cubicBezTo>
                  <a:cubicBezTo>
                    <a:pt x="50568" y="-1330"/>
                    <a:pt x="25043" y="11191"/>
                    <a:pt x="15892" y="20823"/>
                  </a:cubicBezTo>
                  <a:cubicBezTo>
                    <a:pt x="6742" y="30455"/>
                    <a:pt x="0" y="44421"/>
                    <a:pt x="0" y="56943"/>
                  </a:cubicBezTo>
                  <a:cubicBezTo>
                    <a:pt x="0" y="69464"/>
                    <a:pt x="12521" y="79096"/>
                    <a:pt x="17337" y="83912"/>
                  </a:cubicBezTo>
                  <a:cubicBezTo>
                    <a:pt x="21672" y="88247"/>
                    <a:pt x="97764" y="28529"/>
                    <a:pt x="97764" y="28529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49" name="Google Shape;449;p42"/>
            <p:cNvSpPr/>
            <p:nvPr/>
          </p:nvSpPr>
          <p:spPr>
            <a:xfrm>
              <a:off x="1311254" y="1999072"/>
              <a:ext cx="172352" cy="196289"/>
            </a:xfrm>
            <a:custGeom>
              <a:avLst/>
              <a:gdLst/>
              <a:ahLst/>
              <a:cxnLst/>
              <a:rect l="l" t="t" r="r" b="b"/>
              <a:pathLst>
                <a:path w="105498" h="120150" extrusionOk="0">
                  <a:moveTo>
                    <a:pt x="82353" y="0"/>
                  </a:moveTo>
                  <a:cubicBezTo>
                    <a:pt x="82353" y="0"/>
                    <a:pt x="101135" y="42862"/>
                    <a:pt x="104507" y="61644"/>
                  </a:cubicBezTo>
                  <a:cubicBezTo>
                    <a:pt x="107878" y="80427"/>
                    <a:pt x="103062" y="110767"/>
                    <a:pt x="83798" y="117028"/>
                  </a:cubicBezTo>
                  <a:cubicBezTo>
                    <a:pt x="65016" y="123289"/>
                    <a:pt x="45752" y="120399"/>
                    <a:pt x="29859" y="105951"/>
                  </a:cubicBezTo>
                  <a:cubicBezTo>
                    <a:pt x="13966" y="91503"/>
                    <a:pt x="0" y="47678"/>
                    <a:pt x="0" y="47678"/>
                  </a:cubicBezTo>
                  <a:cubicBezTo>
                    <a:pt x="0" y="47678"/>
                    <a:pt x="6261" y="42862"/>
                    <a:pt x="7705" y="35157"/>
                  </a:cubicBezTo>
                  <a:cubicBezTo>
                    <a:pt x="9150" y="27451"/>
                    <a:pt x="7705" y="20709"/>
                    <a:pt x="7705" y="20709"/>
                  </a:cubicBezTo>
                  <a:cubicBezTo>
                    <a:pt x="7705" y="20709"/>
                    <a:pt x="15411" y="24080"/>
                    <a:pt x="29859" y="20709"/>
                  </a:cubicBezTo>
                  <a:cubicBezTo>
                    <a:pt x="44307" y="17338"/>
                    <a:pt x="77537" y="4816"/>
                    <a:pt x="82353" y="0"/>
                  </a:cubicBezTo>
                  <a:close/>
                </a:path>
              </a:pathLst>
            </a:custGeom>
            <a:solidFill>
              <a:srgbClr val="FFBB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0" name="Google Shape;450;p42"/>
            <p:cNvSpPr/>
            <p:nvPr/>
          </p:nvSpPr>
          <p:spPr>
            <a:xfrm>
              <a:off x="1262012" y="2069426"/>
              <a:ext cx="67336" cy="48460"/>
            </a:xfrm>
            <a:custGeom>
              <a:avLst/>
              <a:gdLst/>
              <a:ahLst/>
              <a:cxnLst/>
              <a:rect l="l" t="t" r="r" b="b"/>
              <a:pathLst>
                <a:path w="41217" h="29663" extrusionOk="0">
                  <a:moveTo>
                    <a:pt x="30140" y="4133"/>
                  </a:moveTo>
                  <a:cubicBezTo>
                    <a:pt x="30140" y="4133"/>
                    <a:pt x="17619" y="-2128"/>
                    <a:pt x="7987" y="762"/>
                  </a:cubicBezTo>
                  <a:cubicBezTo>
                    <a:pt x="-1645" y="4133"/>
                    <a:pt x="-3090" y="15210"/>
                    <a:pt x="6542" y="22915"/>
                  </a:cubicBezTo>
                  <a:cubicBezTo>
                    <a:pt x="16174" y="30621"/>
                    <a:pt x="41217" y="32547"/>
                    <a:pt x="41217" y="24360"/>
                  </a:cubicBezTo>
                  <a:cubicBezTo>
                    <a:pt x="41217" y="16173"/>
                    <a:pt x="30140" y="4133"/>
                    <a:pt x="30140" y="4133"/>
                  </a:cubicBezTo>
                  <a:close/>
                </a:path>
              </a:pathLst>
            </a:custGeom>
            <a:solidFill>
              <a:srgbClr val="FFBB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1" name="Google Shape;451;p42"/>
            <p:cNvSpPr/>
            <p:nvPr/>
          </p:nvSpPr>
          <p:spPr>
            <a:xfrm>
              <a:off x="1454449" y="1992179"/>
              <a:ext cx="39233" cy="71030"/>
            </a:xfrm>
            <a:custGeom>
              <a:avLst/>
              <a:gdLst/>
              <a:ahLst/>
              <a:cxnLst/>
              <a:rect l="l" t="t" r="r" b="b"/>
              <a:pathLst>
                <a:path w="24015" h="43478" extrusionOk="0">
                  <a:moveTo>
                    <a:pt x="0" y="17704"/>
                  </a:moveTo>
                  <a:cubicBezTo>
                    <a:pt x="0" y="17704"/>
                    <a:pt x="0" y="3256"/>
                    <a:pt x="11076" y="366"/>
                  </a:cubicBezTo>
                  <a:cubicBezTo>
                    <a:pt x="22153" y="-3005"/>
                    <a:pt x="26969" y="17704"/>
                    <a:pt x="22153" y="28781"/>
                  </a:cubicBezTo>
                  <a:cubicBezTo>
                    <a:pt x="17337" y="39857"/>
                    <a:pt x="7705" y="44673"/>
                    <a:pt x="6260" y="43229"/>
                  </a:cubicBezTo>
                  <a:cubicBezTo>
                    <a:pt x="4816" y="41302"/>
                    <a:pt x="0" y="17704"/>
                    <a:pt x="0" y="17704"/>
                  </a:cubicBezTo>
                  <a:close/>
                </a:path>
              </a:pathLst>
            </a:custGeom>
            <a:solidFill>
              <a:srgbClr val="FFBB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2" name="Google Shape;452;p42"/>
            <p:cNvSpPr/>
            <p:nvPr/>
          </p:nvSpPr>
          <p:spPr>
            <a:xfrm>
              <a:off x="1389145" y="2030543"/>
              <a:ext cx="36191" cy="40125"/>
            </a:xfrm>
            <a:custGeom>
              <a:avLst/>
              <a:gdLst/>
              <a:ahLst/>
              <a:cxnLst/>
              <a:rect l="l" t="t" r="r" b="b"/>
              <a:pathLst>
                <a:path w="22153" h="24561" extrusionOk="0">
                  <a:moveTo>
                    <a:pt x="8187" y="24562"/>
                  </a:moveTo>
                  <a:lnTo>
                    <a:pt x="8187" y="21190"/>
                  </a:lnTo>
                  <a:cubicBezTo>
                    <a:pt x="12521" y="21190"/>
                    <a:pt x="16856" y="20709"/>
                    <a:pt x="18301" y="19746"/>
                  </a:cubicBezTo>
                  <a:cubicBezTo>
                    <a:pt x="16856" y="17338"/>
                    <a:pt x="7705" y="9150"/>
                    <a:pt x="0" y="2408"/>
                  </a:cubicBezTo>
                  <a:lnTo>
                    <a:pt x="2408" y="0"/>
                  </a:lnTo>
                  <a:cubicBezTo>
                    <a:pt x="15411" y="11077"/>
                    <a:pt x="22153" y="17819"/>
                    <a:pt x="22153" y="20227"/>
                  </a:cubicBezTo>
                  <a:cubicBezTo>
                    <a:pt x="22153" y="23117"/>
                    <a:pt x="17337" y="24562"/>
                    <a:pt x="8187" y="24562"/>
                  </a:cubicBezTo>
                  <a:close/>
                  <a:moveTo>
                    <a:pt x="18782" y="20227"/>
                  </a:moveTo>
                  <a:lnTo>
                    <a:pt x="18782" y="20227"/>
                  </a:lnTo>
                  <a:lnTo>
                    <a:pt x="18782" y="2022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3" name="Google Shape;453;p42"/>
            <p:cNvSpPr/>
            <p:nvPr/>
          </p:nvSpPr>
          <p:spPr>
            <a:xfrm>
              <a:off x="1355313" y="2043709"/>
              <a:ext cx="13684" cy="16731"/>
            </a:xfrm>
            <a:custGeom>
              <a:avLst/>
              <a:gdLst/>
              <a:ahLst/>
              <a:cxnLst/>
              <a:rect l="l" t="t" r="r" b="b"/>
              <a:pathLst>
                <a:path w="8376" h="10241" extrusionOk="0">
                  <a:moveTo>
                    <a:pt x="7224" y="3499"/>
                  </a:moveTo>
                  <a:cubicBezTo>
                    <a:pt x="6261" y="2055"/>
                    <a:pt x="4816" y="610"/>
                    <a:pt x="3372" y="128"/>
                  </a:cubicBezTo>
                  <a:cubicBezTo>
                    <a:pt x="2408" y="-353"/>
                    <a:pt x="964" y="610"/>
                    <a:pt x="482" y="1573"/>
                  </a:cubicBezTo>
                  <a:cubicBezTo>
                    <a:pt x="482" y="1573"/>
                    <a:pt x="482" y="2055"/>
                    <a:pt x="482" y="2055"/>
                  </a:cubicBezTo>
                  <a:cubicBezTo>
                    <a:pt x="0" y="3018"/>
                    <a:pt x="0" y="3499"/>
                    <a:pt x="0" y="4463"/>
                  </a:cubicBezTo>
                  <a:cubicBezTo>
                    <a:pt x="0" y="5426"/>
                    <a:pt x="482" y="6389"/>
                    <a:pt x="964" y="7352"/>
                  </a:cubicBezTo>
                  <a:cubicBezTo>
                    <a:pt x="1927" y="8797"/>
                    <a:pt x="3853" y="10241"/>
                    <a:pt x="5780" y="10241"/>
                  </a:cubicBezTo>
                  <a:cubicBezTo>
                    <a:pt x="6261" y="10241"/>
                    <a:pt x="6742" y="10241"/>
                    <a:pt x="7224" y="9760"/>
                  </a:cubicBezTo>
                  <a:cubicBezTo>
                    <a:pt x="7706" y="9279"/>
                    <a:pt x="8187" y="8797"/>
                    <a:pt x="8187" y="8315"/>
                  </a:cubicBezTo>
                  <a:cubicBezTo>
                    <a:pt x="8669" y="6871"/>
                    <a:pt x="8187" y="4944"/>
                    <a:pt x="7224" y="3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4" name="Google Shape;454;p42"/>
            <p:cNvSpPr/>
            <p:nvPr/>
          </p:nvSpPr>
          <p:spPr>
            <a:xfrm>
              <a:off x="1415896" y="2022466"/>
              <a:ext cx="13373" cy="16731"/>
            </a:xfrm>
            <a:custGeom>
              <a:avLst/>
              <a:gdLst/>
              <a:ahLst/>
              <a:cxnLst/>
              <a:rect l="l" t="t" r="r" b="b"/>
              <a:pathLst>
                <a:path w="8186" h="10241" extrusionOk="0">
                  <a:moveTo>
                    <a:pt x="7224" y="3499"/>
                  </a:moveTo>
                  <a:cubicBezTo>
                    <a:pt x="6260" y="2055"/>
                    <a:pt x="4816" y="610"/>
                    <a:pt x="3371" y="128"/>
                  </a:cubicBezTo>
                  <a:cubicBezTo>
                    <a:pt x="2408" y="-353"/>
                    <a:pt x="963" y="610"/>
                    <a:pt x="481" y="1573"/>
                  </a:cubicBezTo>
                  <a:cubicBezTo>
                    <a:pt x="481" y="1573"/>
                    <a:pt x="481" y="2055"/>
                    <a:pt x="481" y="2055"/>
                  </a:cubicBezTo>
                  <a:cubicBezTo>
                    <a:pt x="0" y="3018"/>
                    <a:pt x="0" y="3499"/>
                    <a:pt x="0" y="4463"/>
                  </a:cubicBezTo>
                  <a:cubicBezTo>
                    <a:pt x="0" y="5426"/>
                    <a:pt x="481" y="6389"/>
                    <a:pt x="963" y="7352"/>
                  </a:cubicBezTo>
                  <a:cubicBezTo>
                    <a:pt x="1927" y="8797"/>
                    <a:pt x="3852" y="10242"/>
                    <a:pt x="5779" y="10242"/>
                  </a:cubicBezTo>
                  <a:cubicBezTo>
                    <a:pt x="6260" y="10242"/>
                    <a:pt x="6742" y="10242"/>
                    <a:pt x="7224" y="9760"/>
                  </a:cubicBezTo>
                  <a:cubicBezTo>
                    <a:pt x="7705" y="9278"/>
                    <a:pt x="8187" y="8797"/>
                    <a:pt x="8187" y="8315"/>
                  </a:cubicBezTo>
                  <a:cubicBezTo>
                    <a:pt x="8187" y="6871"/>
                    <a:pt x="8187" y="4944"/>
                    <a:pt x="7224" y="34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5" name="Google Shape;455;p42"/>
            <p:cNvSpPr/>
            <p:nvPr/>
          </p:nvSpPr>
          <p:spPr>
            <a:xfrm>
              <a:off x="1378129" y="2075756"/>
              <a:ext cx="62156" cy="47660"/>
            </a:xfrm>
            <a:custGeom>
              <a:avLst/>
              <a:gdLst/>
              <a:ahLst/>
              <a:cxnLst/>
              <a:rect l="l" t="t" r="r" b="b"/>
              <a:pathLst>
                <a:path w="38046" h="29173" extrusionOk="0">
                  <a:moveTo>
                    <a:pt x="20709" y="5074"/>
                  </a:moveTo>
                  <a:cubicBezTo>
                    <a:pt x="20709" y="5074"/>
                    <a:pt x="14448" y="5074"/>
                    <a:pt x="9632" y="3629"/>
                  </a:cubicBezTo>
                  <a:cubicBezTo>
                    <a:pt x="4816" y="2184"/>
                    <a:pt x="0" y="2184"/>
                    <a:pt x="0" y="9890"/>
                  </a:cubicBezTo>
                  <a:cubicBezTo>
                    <a:pt x="0" y="17596"/>
                    <a:pt x="11077" y="32044"/>
                    <a:pt x="23598" y="28672"/>
                  </a:cubicBezTo>
                  <a:cubicBezTo>
                    <a:pt x="36120" y="25301"/>
                    <a:pt x="38046" y="16151"/>
                    <a:pt x="38046" y="9890"/>
                  </a:cubicBezTo>
                  <a:cubicBezTo>
                    <a:pt x="38046" y="3629"/>
                    <a:pt x="34675" y="-1187"/>
                    <a:pt x="30341" y="258"/>
                  </a:cubicBezTo>
                  <a:cubicBezTo>
                    <a:pt x="25525" y="1703"/>
                    <a:pt x="24080" y="5074"/>
                    <a:pt x="20709" y="507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6" name="Google Shape;456;p42"/>
            <p:cNvSpPr/>
            <p:nvPr/>
          </p:nvSpPr>
          <p:spPr>
            <a:xfrm>
              <a:off x="1293157" y="2099473"/>
              <a:ext cx="18304" cy="8175"/>
            </a:xfrm>
            <a:custGeom>
              <a:avLst/>
              <a:gdLst/>
              <a:ahLst/>
              <a:cxnLst/>
              <a:rect l="l" t="t" r="r" b="b"/>
              <a:pathLst>
                <a:path w="11204" h="5004" extrusionOk="0">
                  <a:moveTo>
                    <a:pt x="11076" y="2597"/>
                  </a:moveTo>
                  <a:cubicBezTo>
                    <a:pt x="11076" y="2597"/>
                    <a:pt x="10595" y="2115"/>
                    <a:pt x="10595" y="2115"/>
                  </a:cubicBezTo>
                  <a:cubicBezTo>
                    <a:pt x="10595" y="1634"/>
                    <a:pt x="10113" y="1634"/>
                    <a:pt x="9632" y="1152"/>
                  </a:cubicBezTo>
                  <a:cubicBezTo>
                    <a:pt x="7705" y="189"/>
                    <a:pt x="5297" y="-293"/>
                    <a:pt x="2889" y="189"/>
                  </a:cubicBezTo>
                  <a:cubicBezTo>
                    <a:pt x="2408" y="189"/>
                    <a:pt x="1926" y="189"/>
                    <a:pt x="1444" y="671"/>
                  </a:cubicBezTo>
                  <a:cubicBezTo>
                    <a:pt x="481" y="1152"/>
                    <a:pt x="0" y="1634"/>
                    <a:pt x="0" y="2115"/>
                  </a:cubicBezTo>
                  <a:cubicBezTo>
                    <a:pt x="0" y="3079"/>
                    <a:pt x="963" y="3560"/>
                    <a:pt x="1926" y="4042"/>
                  </a:cubicBezTo>
                  <a:cubicBezTo>
                    <a:pt x="2889" y="4523"/>
                    <a:pt x="3852" y="4523"/>
                    <a:pt x="5297" y="5005"/>
                  </a:cubicBezTo>
                  <a:cubicBezTo>
                    <a:pt x="6742" y="5005"/>
                    <a:pt x="8187" y="5005"/>
                    <a:pt x="9632" y="5005"/>
                  </a:cubicBezTo>
                  <a:cubicBezTo>
                    <a:pt x="10595" y="4042"/>
                    <a:pt x="11558" y="3079"/>
                    <a:pt x="11076" y="25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7" name="Google Shape;457;p42"/>
            <p:cNvSpPr/>
            <p:nvPr/>
          </p:nvSpPr>
          <p:spPr>
            <a:xfrm>
              <a:off x="1465660" y="2025036"/>
              <a:ext cx="11604" cy="14948"/>
            </a:xfrm>
            <a:custGeom>
              <a:avLst/>
              <a:gdLst/>
              <a:ahLst/>
              <a:cxnLst/>
              <a:rect l="l" t="t" r="r" b="b"/>
              <a:pathLst>
                <a:path w="7103" h="9150" extrusionOk="0">
                  <a:moveTo>
                    <a:pt x="6622" y="963"/>
                  </a:moveTo>
                  <a:cubicBezTo>
                    <a:pt x="6140" y="482"/>
                    <a:pt x="5659" y="0"/>
                    <a:pt x="5178" y="0"/>
                  </a:cubicBezTo>
                  <a:cubicBezTo>
                    <a:pt x="4695" y="0"/>
                    <a:pt x="3732" y="0"/>
                    <a:pt x="3251" y="0"/>
                  </a:cubicBezTo>
                  <a:cubicBezTo>
                    <a:pt x="3251" y="0"/>
                    <a:pt x="3251" y="0"/>
                    <a:pt x="3251" y="0"/>
                  </a:cubicBezTo>
                  <a:cubicBezTo>
                    <a:pt x="2770" y="0"/>
                    <a:pt x="2287" y="482"/>
                    <a:pt x="2287" y="482"/>
                  </a:cubicBezTo>
                  <a:cubicBezTo>
                    <a:pt x="1325" y="1445"/>
                    <a:pt x="843" y="2408"/>
                    <a:pt x="362" y="3853"/>
                  </a:cubicBezTo>
                  <a:cubicBezTo>
                    <a:pt x="-121" y="5298"/>
                    <a:pt x="-121" y="6261"/>
                    <a:pt x="362" y="7706"/>
                  </a:cubicBezTo>
                  <a:lnTo>
                    <a:pt x="362" y="8187"/>
                  </a:lnTo>
                  <a:lnTo>
                    <a:pt x="843" y="8669"/>
                  </a:lnTo>
                  <a:cubicBezTo>
                    <a:pt x="1325" y="9150"/>
                    <a:pt x="1806" y="9150"/>
                    <a:pt x="2287" y="9150"/>
                  </a:cubicBezTo>
                  <a:cubicBezTo>
                    <a:pt x="3251" y="9150"/>
                    <a:pt x="4214" y="8669"/>
                    <a:pt x="4695" y="8187"/>
                  </a:cubicBezTo>
                  <a:cubicBezTo>
                    <a:pt x="5659" y="6261"/>
                    <a:pt x="6622" y="4334"/>
                    <a:pt x="7103" y="2408"/>
                  </a:cubicBezTo>
                  <a:cubicBezTo>
                    <a:pt x="7103" y="1927"/>
                    <a:pt x="7103" y="1445"/>
                    <a:pt x="6622" y="9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8" name="Google Shape;458;p42"/>
            <p:cNvSpPr/>
            <p:nvPr/>
          </p:nvSpPr>
          <p:spPr>
            <a:xfrm>
              <a:off x="1474893" y="2041756"/>
              <a:ext cx="32981" cy="35272"/>
            </a:xfrm>
            <a:custGeom>
              <a:avLst/>
              <a:gdLst/>
              <a:ahLst/>
              <a:cxnLst/>
              <a:rect l="l" t="t" r="r" b="b"/>
              <a:pathLst>
                <a:path w="20188" h="21590" extrusionOk="0">
                  <a:moveTo>
                    <a:pt x="2415" y="843"/>
                  </a:moveTo>
                  <a:cubicBezTo>
                    <a:pt x="2415" y="843"/>
                    <a:pt x="8676" y="-2528"/>
                    <a:pt x="14937" y="4214"/>
                  </a:cubicBezTo>
                  <a:cubicBezTo>
                    <a:pt x="21198" y="10475"/>
                    <a:pt x="22642" y="20107"/>
                    <a:pt x="14937" y="21551"/>
                  </a:cubicBezTo>
                  <a:cubicBezTo>
                    <a:pt x="7231" y="22515"/>
                    <a:pt x="-5290" y="5177"/>
                    <a:pt x="2415" y="8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59" name="Google Shape;459;p42"/>
            <p:cNvSpPr/>
            <p:nvPr/>
          </p:nvSpPr>
          <p:spPr>
            <a:xfrm>
              <a:off x="1282385" y="2111760"/>
              <a:ext cx="28867" cy="44669"/>
            </a:xfrm>
            <a:custGeom>
              <a:avLst/>
              <a:gdLst/>
              <a:ahLst/>
              <a:cxnLst/>
              <a:rect l="l" t="t" r="r" b="b"/>
              <a:pathLst>
                <a:path w="17670" h="27342" extrusionOk="0">
                  <a:moveTo>
                    <a:pt x="12855" y="373"/>
                  </a:moveTo>
                  <a:cubicBezTo>
                    <a:pt x="12855" y="373"/>
                    <a:pt x="17671" y="1818"/>
                    <a:pt x="17671" y="10005"/>
                  </a:cubicBezTo>
                  <a:cubicBezTo>
                    <a:pt x="17671" y="17711"/>
                    <a:pt x="14300" y="27342"/>
                    <a:pt x="6594" y="27342"/>
                  </a:cubicBezTo>
                  <a:cubicBezTo>
                    <a:pt x="-1112" y="27342"/>
                    <a:pt x="-1112" y="11450"/>
                    <a:pt x="1778" y="6634"/>
                  </a:cubicBezTo>
                  <a:cubicBezTo>
                    <a:pt x="5149" y="1818"/>
                    <a:pt x="8039" y="-1072"/>
                    <a:pt x="12855" y="37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0" name="Google Shape;460;p42"/>
            <p:cNvSpPr/>
            <p:nvPr/>
          </p:nvSpPr>
          <p:spPr>
            <a:xfrm>
              <a:off x="1220350" y="1843926"/>
              <a:ext cx="124901" cy="149466"/>
            </a:xfrm>
            <a:custGeom>
              <a:avLst/>
              <a:gdLst/>
              <a:ahLst/>
              <a:cxnLst/>
              <a:rect l="l" t="t" r="r" b="b"/>
              <a:pathLst>
                <a:path w="76453" h="91489" extrusionOk="0">
                  <a:moveTo>
                    <a:pt x="61904" y="81963"/>
                  </a:moveTo>
                  <a:cubicBezTo>
                    <a:pt x="61904" y="81963"/>
                    <a:pt x="74425" y="74257"/>
                    <a:pt x="76351" y="49214"/>
                  </a:cubicBezTo>
                  <a:cubicBezTo>
                    <a:pt x="77796" y="23690"/>
                    <a:pt x="63830" y="2018"/>
                    <a:pt x="41676" y="91"/>
                  </a:cubicBezTo>
                  <a:cubicBezTo>
                    <a:pt x="19523" y="-1353"/>
                    <a:pt x="3630" y="14539"/>
                    <a:pt x="740" y="34766"/>
                  </a:cubicBezTo>
                  <a:cubicBezTo>
                    <a:pt x="-2631" y="55475"/>
                    <a:pt x="5556" y="79073"/>
                    <a:pt x="24339" y="88705"/>
                  </a:cubicBezTo>
                  <a:cubicBezTo>
                    <a:pt x="43121" y="97856"/>
                    <a:pt x="61904" y="81481"/>
                    <a:pt x="61904" y="81963"/>
                  </a:cubicBezTo>
                  <a:close/>
                </a:path>
              </a:pathLst>
            </a:custGeom>
            <a:solidFill>
              <a:srgbClr val="1A1B1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1" name="Google Shape;461;p42"/>
            <p:cNvSpPr/>
            <p:nvPr/>
          </p:nvSpPr>
          <p:spPr>
            <a:xfrm>
              <a:off x="1951697" y="2291756"/>
              <a:ext cx="14014" cy="62156"/>
            </a:xfrm>
            <a:custGeom>
              <a:avLst/>
              <a:gdLst/>
              <a:ahLst/>
              <a:cxnLst/>
              <a:rect l="l" t="t" r="r" b="b"/>
              <a:pathLst>
                <a:path w="8578" h="38046" extrusionOk="0">
                  <a:moveTo>
                    <a:pt x="2889" y="38046"/>
                  </a:moveTo>
                  <a:lnTo>
                    <a:pt x="0" y="36120"/>
                  </a:lnTo>
                  <a:cubicBezTo>
                    <a:pt x="10113" y="22635"/>
                    <a:pt x="1445" y="1927"/>
                    <a:pt x="1445" y="1445"/>
                  </a:cubicBezTo>
                  <a:lnTo>
                    <a:pt x="4816" y="0"/>
                  </a:lnTo>
                  <a:cubicBezTo>
                    <a:pt x="4816" y="963"/>
                    <a:pt x="14448" y="23598"/>
                    <a:pt x="2889" y="380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2" name="Google Shape;462;p42"/>
            <p:cNvSpPr/>
            <p:nvPr/>
          </p:nvSpPr>
          <p:spPr>
            <a:xfrm>
              <a:off x="1923372" y="2176892"/>
              <a:ext cx="126989" cy="95982"/>
            </a:xfrm>
            <a:custGeom>
              <a:avLst/>
              <a:gdLst/>
              <a:ahLst/>
              <a:cxnLst/>
              <a:rect l="l" t="t" r="r" b="b"/>
              <a:pathLst>
                <a:path w="77731" h="58751" extrusionOk="0">
                  <a:moveTo>
                    <a:pt x="0" y="53935"/>
                  </a:moveTo>
                  <a:cubicBezTo>
                    <a:pt x="0" y="53935"/>
                    <a:pt x="39491" y="9628"/>
                    <a:pt x="61644" y="1923"/>
                  </a:cubicBezTo>
                  <a:cubicBezTo>
                    <a:pt x="83798" y="-5783"/>
                    <a:pt x="78982" y="11555"/>
                    <a:pt x="71276" y="20705"/>
                  </a:cubicBezTo>
                  <a:cubicBezTo>
                    <a:pt x="63571" y="30337"/>
                    <a:pt x="30340" y="58751"/>
                    <a:pt x="30340" y="58751"/>
                  </a:cubicBezTo>
                  <a:lnTo>
                    <a:pt x="0" y="53935"/>
                  </a:lnTo>
                  <a:close/>
                </a:path>
              </a:pathLst>
            </a:custGeom>
            <a:solidFill>
              <a:srgbClr val="FFBBA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3" name="Google Shape;463;p42"/>
            <p:cNvSpPr/>
            <p:nvPr/>
          </p:nvSpPr>
          <p:spPr>
            <a:xfrm>
              <a:off x="2018572" y="2231173"/>
              <a:ext cx="145555" cy="49566"/>
            </a:xfrm>
            <a:custGeom>
              <a:avLst/>
              <a:gdLst/>
              <a:ahLst/>
              <a:cxnLst/>
              <a:rect l="l" t="t" r="r" b="b"/>
              <a:pathLst>
                <a:path w="89095" h="30340" extrusionOk="0">
                  <a:moveTo>
                    <a:pt x="481" y="30341"/>
                  </a:moveTo>
                  <a:lnTo>
                    <a:pt x="0" y="26970"/>
                  </a:lnTo>
                  <a:cubicBezTo>
                    <a:pt x="7705" y="25525"/>
                    <a:pt x="87650" y="482"/>
                    <a:pt x="88132" y="0"/>
                  </a:cubicBezTo>
                  <a:lnTo>
                    <a:pt x="89095" y="3371"/>
                  </a:lnTo>
                  <a:cubicBezTo>
                    <a:pt x="85724" y="4334"/>
                    <a:pt x="8187" y="28414"/>
                    <a:pt x="481" y="303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4" name="Google Shape;464;p42"/>
            <p:cNvSpPr/>
            <p:nvPr/>
          </p:nvSpPr>
          <p:spPr>
            <a:xfrm rot="-975612">
              <a:off x="2028373" y="2279895"/>
              <a:ext cx="147910" cy="5507"/>
            </a:xfrm>
            <a:custGeom>
              <a:avLst/>
              <a:gdLst/>
              <a:ahLst/>
              <a:cxnLst/>
              <a:rect l="l" t="t" r="r" b="b"/>
              <a:pathLst>
                <a:path w="90537" h="3371" extrusionOk="0">
                  <a:moveTo>
                    <a:pt x="0" y="0"/>
                  </a:moveTo>
                  <a:lnTo>
                    <a:pt x="90538" y="0"/>
                  </a:lnTo>
                  <a:lnTo>
                    <a:pt x="90538" y="3371"/>
                  </a:lnTo>
                  <a:lnTo>
                    <a:pt x="0" y="33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5" name="Google Shape;465;p42"/>
            <p:cNvSpPr/>
            <p:nvPr/>
          </p:nvSpPr>
          <p:spPr>
            <a:xfrm rot="-1029957">
              <a:off x="2043683" y="2307571"/>
              <a:ext cx="148629" cy="5505"/>
            </a:xfrm>
            <a:custGeom>
              <a:avLst/>
              <a:gdLst/>
              <a:ahLst/>
              <a:cxnLst/>
              <a:rect l="l" t="t" r="r" b="b"/>
              <a:pathLst>
                <a:path w="91020" h="3371" extrusionOk="0">
                  <a:moveTo>
                    <a:pt x="0" y="0"/>
                  </a:moveTo>
                  <a:lnTo>
                    <a:pt x="91021" y="0"/>
                  </a:lnTo>
                  <a:lnTo>
                    <a:pt x="91021" y="3371"/>
                  </a:lnTo>
                  <a:lnTo>
                    <a:pt x="0" y="33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6" name="Google Shape;466;p42"/>
            <p:cNvSpPr/>
            <p:nvPr/>
          </p:nvSpPr>
          <p:spPr>
            <a:xfrm>
              <a:off x="1392292" y="2580506"/>
              <a:ext cx="135326" cy="99920"/>
            </a:xfrm>
            <a:custGeom>
              <a:avLst/>
              <a:gdLst/>
              <a:ahLst/>
              <a:cxnLst/>
              <a:rect l="l" t="t" r="r" b="b"/>
              <a:pathLst>
                <a:path w="82834" h="61162" extrusionOk="0">
                  <a:moveTo>
                    <a:pt x="1927" y="61163"/>
                  </a:moveTo>
                  <a:lnTo>
                    <a:pt x="0" y="58273"/>
                  </a:lnTo>
                  <a:cubicBezTo>
                    <a:pt x="0" y="58273"/>
                    <a:pt x="8187" y="53457"/>
                    <a:pt x="28414" y="40936"/>
                  </a:cubicBezTo>
                  <a:cubicBezTo>
                    <a:pt x="48641" y="28414"/>
                    <a:pt x="79945" y="481"/>
                    <a:pt x="80426" y="0"/>
                  </a:cubicBezTo>
                  <a:lnTo>
                    <a:pt x="82834" y="2408"/>
                  </a:lnTo>
                  <a:cubicBezTo>
                    <a:pt x="82353" y="2889"/>
                    <a:pt x="51049" y="31304"/>
                    <a:pt x="30340" y="43825"/>
                  </a:cubicBezTo>
                  <a:cubicBezTo>
                    <a:pt x="10113" y="56347"/>
                    <a:pt x="1927" y="61163"/>
                    <a:pt x="1927" y="611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7" name="Google Shape;467;p42"/>
            <p:cNvSpPr/>
            <p:nvPr/>
          </p:nvSpPr>
          <p:spPr>
            <a:xfrm>
              <a:off x="1411176" y="2608043"/>
              <a:ext cx="129819" cy="103068"/>
            </a:xfrm>
            <a:custGeom>
              <a:avLst/>
              <a:gdLst/>
              <a:ahLst/>
              <a:cxnLst/>
              <a:rect l="l" t="t" r="r" b="b"/>
              <a:pathLst>
                <a:path w="79463" h="63089" extrusionOk="0">
                  <a:moveTo>
                    <a:pt x="1444" y="63089"/>
                  </a:moveTo>
                  <a:lnTo>
                    <a:pt x="0" y="60200"/>
                  </a:lnTo>
                  <a:cubicBezTo>
                    <a:pt x="0" y="60200"/>
                    <a:pt x="14448" y="52012"/>
                    <a:pt x="31304" y="38046"/>
                  </a:cubicBezTo>
                  <a:cubicBezTo>
                    <a:pt x="48641" y="24080"/>
                    <a:pt x="77055" y="481"/>
                    <a:pt x="77055" y="0"/>
                  </a:cubicBezTo>
                  <a:lnTo>
                    <a:pt x="79463" y="2408"/>
                  </a:lnTo>
                  <a:cubicBezTo>
                    <a:pt x="78981" y="2408"/>
                    <a:pt x="51049" y="26488"/>
                    <a:pt x="33712" y="40454"/>
                  </a:cubicBezTo>
                  <a:cubicBezTo>
                    <a:pt x="15892" y="54902"/>
                    <a:pt x="1444" y="63089"/>
                    <a:pt x="1444" y="6308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8" name="Google Shape;468;p42"/>
            <p:cNvSpPr/>
            <p:nvPr/>
          </p:nvSpPr>
          <p:spPr>
            <a:xfrm>
              <a:off x="1429271" y="2639515"/>
              <a:ext cx="114083" cy="89692"/>
            </a:xfrm>
            <a:custGeom>
              <a:avLst/>
              <a:gdLst/>
              <a:ahLst/>
              <a:cxnLst/>
              <a:rect l="l" t="t" r="r" b="b"/>
              <a:pathLst>
                <a:path w="69831" h="54901" extrusionOk="0">
                  <a:moveTo>
                    <a:pt x="1445" y="54902"/>
                  </a:moveTo>
                  <a:lnTo>
                    <a:pt x="0" y="52012"/>
                  </a:lnTo>
                  <a:cubicBezTo>
                    <a:pt x="0" y="52012"/>
                    <a:pt x="12521" y="45752"/>
                    <a:pt x="26488" y="34675"/>
                  </a:cubicBezTo>
                  <a:cubicBezTo>
                    <a:pt x="40454" y="23598"/>
                    <a:pt x="67424" y="0"/>
                    <a:pt x="67424" y="0"/>
                  </a:cubicBezTo>
                  <a:lnTo>
                    <a:pt x="69832" y="2408"/>
                  </a:lnTo>
                  <a:cubicBezTo>
                    <a:pt x="69350" y="2408"/>
                    <a:pt x="42862" y="26488"/>
                    <a:pt x="28896" y="37083"/>
                  </a:cubicBezTo>
                  <a:cubicBezTo>
                    <a:pt x="13966" y="48641"/>
                    <a:pt x="1445" y="54902"/>
                    <a:pt x="1445" y="549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69" name="Google Shape;469;p42"/>
            <p:cNvSpPr/>
            <p:nvPr/>
          </p:nvSpPr>
          <p:spPr>
            <a:xfrm>
              <a:off x="718018" y="2696164"/>
              <a:ext cx="586154" cy="397729"/>
            </a:xfrm>
            <a:custGeom>
              <a:avLst/>
              <a:gdLst/>
              <a:ahLst/>
              <a:cxnLst/>
              <a:rect l="l" t="t" r="r" b="b"/>
              <a:pathLst>
                <a:path w="358789" h="243453" extrusionOk="0">
                  <a:moveTo>
                    <a:pt x="293774" y="0"/>
                  </a:moveTo>
                  <a:lnTo>
                    <a:pt x="358790" y="97764"/>
                  </a:lnTo>
                  <a:cubicBezTo>
                    <a:pt x="358790" y="97764"/>
                    <a:pt x="230685" y="197455"/>
                    <a:pt x="166151" y="225869"/>
                  </a:cubicBezTo>
                  <a:cubicBezTo>
                    <a:pt x="101135" y="254283"/>
                    <a:pt x="41418" y="244651"/>
                    <a:pt x="20709" y="222498"/>
                  </a:cubicBezTo>
                  <a:cubicBezTo>
                    <a:pt x="0" y="200344"/>
                    <a:pt x="0" y="183007"/>
                    <a:pt x="0" y="183007"/>
                  </a:cubicBezTo>
                  <a:lnTo>
                    <a:pt x="29377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0" name="Google Shape;470;p42"/>
            <p:cNvSpPr/>
            <p:nvPr/>
          </p:nvSpPr>
          <p:spPr>
            <a:xfrm>
              <a:off x="1625966" y="2409774"/>
              <a:ext cx="376870" cy="521709"/>
            </a:xfrm>
            <a:custGeom>
              <a:avLst/>
              <a:gdLst/>
              <a:ahLst/>
              <a:cxnLst/>
              <a:rect l="l" t="t" r="r" b="b"/>
              <a:pathLst>
                <a:path w="230685" h="319342" extrusionOk="0">
                  <a:moveTo>
                    <a:pt x="230685" y="28414"/>
                  </a:moveTo>
                  <a:lnTo>
                    <a:pt x="121844" y="0"/>
                  </a:lnTo>
                  <a:lnTo>
                    <a:pt x="0" y="286069"/>
                  </a:lnTo>
                  <a:cubicBezTo>
                    <a:pt x="0" y="286069"/>
                    <a:pt x="15893" y="320743"/>
                    <a:pt x="58273" y="319299"/>
                  </a:cubicBezTo>
                  <a:cubicBezTo>
                    <a:pt x="101135" y="317854"/>
                    <a:pt x="127623" y="292329"/>
                    <a:pt x="146887" y="257654"/>
                  </a:cubicBezTo>
                  <a:cubicBezTo>
                    <a:pt x="166151" y="222979"/>
                    <a:pt x="230685" y="28414"/>
                    <a:pt x="230685" y="2841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1" name="Google Shape;471;p42"/>
            <p:cNvSpPr/>
            <p:nvPr/>
          </p:nvSpPr>
          <p:spPr>
            <a:xfrm rot="-4021637">
              <a:off x="1574208" y="2695672"/>
              <a:ext cx="256297" cy="5503"/>
            </a:xfrm>
            <a:custGeom>
              <a:avLst/>
              <a:gdLst/>
              <a:ahLst/>
              <a:cxnLst/>
              <a:rect l="l" t="t" r="r" b="b"/>
              <a:pathLst>
                <a:path w="156999" h="3371" extrusionOk="0">
                  <a:moveTo>
                    <a:pt x="0" y="0"/>
                  </a:moveTo>
                  <a:lnTo>
                    <a:pt x="157000" y="0"/>
                  </a:lnTo>
                  <a:lnTo>
                    <a:pt x="157000" y="3371"/>
                  </a:lnTo>
                  <a:lnTo>
                    <a:pt x="0" y="33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2" name="Google Shape;472;p42"/>
            <p:cNvSpPr/>
            <p:nvPr/>
          </p:nvSpPr>
          <p:spPr>
            <a:xfrm rot="-1921234">
              <a:off x="773414" y="2893973"/>
              <a:ext cx="204469" cy="5505"/>
            </a:xfrm>
            <a:custGeom>
              <a:avLst/>
              <a:gdLst/>
              <a:ahLst/>
              <a:cxnLst/>
              <a:rect l="l" t="t" r="r" b="b"/>
              <a:pathLst>
                <a:path w="125210" h="3371" extrusionOk="0">
                  <a:moveTo>
                    <a:pt x="0" y="0"/>
                  </a:moveTo>
                  <a:lnTo>
                    <a:pt x="125210" y="0"/>
                  </a:lnTo>
                  <a:lnTo>
                    <a:pt x="125210" y="3371"/>
                  </a:lnTo>
                  <a:lnTo>
                    <a:pt x="0" y="33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3" name="Google Shape;473;p42"/>
            <p:cNvSpPr/>
            <p:nvPr/>
          </p:nvSpPr>
          <p:spPr>
            <a:xfrm>
              <a:off x="1055549" y="2692230"/>
              <a:ext cx="156569" cy="93626"/>
            </a:xfrm>
            <a:custGeom>
              <a:avLst/>
              <a:gdLst/>
              <a:ahLst/>
              <a:cxnLst/>
              <a:rect l="l" t="t" r="r" b="b"/>
              <a:pathLst>
                <a:path w="95837" h="57309" extrusionOk="0">
                  <a:moveTo>
                    <a:pt x="1927" y="57310"/>
                  </a:moveTo>
                  <a:lnTo>
                    <a:pt x="0" y="54420"/>
                  </a:lnTo>
                  <a:lnTo>
                    <a:pt x="87651" y="0"/>
                  </a:lnTo>
                  <a:lnTo>
                    <a:pt x="95838" y="12521"/>
                  </a:lnTo>
                  <a:lnTo>
                    <a:pt x="92948" y="14448"/>
                  </a:lnTo>
                  <a:lnTo>
                    <a:pt x="86687" y="48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4" name="Google Shape;474;p42"/>
            <p:cNvSpPr/>
            <p:nvPr/>
          </p:nvSpPr>
          <p:spPr>
            <a:xfrm rot="-4171663">
              <a:off x="1016378" y="2494821"/>
              <a:ext cx="151171" cy="5511"/>
            </a:xfrm>
            <a:custGeom>
              <a:avLst/>
              <a:gdLst/>
              <a:ahLst/>
              <a:cxnLst/>
              <a:rect l="l" t="t" r="r" b="b"/>
              <a:pathLst>
                <a:path w="92468" h="3371" extrusionOk="0">
                  <a:moveTo>
                    <a:pt x="0" y="0"/>
                  </a:moveTo>
                  <a:lnTo>
                    <a:pt x="92469" y="0"/>
                  </a:lnTo>
                  <a:lnTo>
                    <a:pt x="92469" y="3371"/>
                  </a:lnTo>
                  <a:lnTo>
                    <a:pt x="0" y="33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5" name="Google Shape;475;p42"/>
            <p:cNvSpPr/>
            <p:nvPr/>
          </p:nvSpPr>
          <p:spPr>
            <a:xfrm>
              <a:off x="1383638" y="2372795"/>
              <a:ext cx="117229" cy="209284"/>
            </a:xfrm>
            <a:custGeom>
              <a:avLst/>
              <a:gdLst/>
              <a:ahLst/>
              <a:cxnLst/>
              <a:rect l="l" t="t" r="r" b="b"/>
              <a:pathLst>
                <a:path w="71757" h="128104" extrusionOk="0">
                  <a:moveTo>
                    <a:pt x="2889" y="128105"/>
                  </a:moveTo>
                  <a:lnTo>
                    <a:pt x="0" y="127142"/>
                  </a:lnTo>
                  <a:lnTo>
                    <a:pt x="28414" y="11558"/>
                  </a:lnTo>
                  <a:lnTo>
                    <a:pt x="70795" y="0"/>
                  </a:lnTo>
                  <a:lnTo>
                    <a:pt x="71757" y="3371"/>
                  </a:lnTo>
                  <a:lnTo>
                    <a:pt x="31304" y="1444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6" name="Google Shape;476;p42"/>
            <p:cNvSpPr/>
            <p:nvPr/>
          </p:nvSpPr>
          <p:spPr>
            <a:xfrm>
              <a:off x="1331450" y="1549352"/>
              <a:ext cx="645694" cy="386777"/>
            </a:xfrm>
            <a:custGeom>
              <a:avLst/>
              <a:gdLst/>
              <a:ahLst/>
              <a:cxnLst/>
              <a:rect l="l" t="t" r="r" b="b"/>
              <a:pathLst>
                <a:path w="395234" h="236749" extrusionOk="0">
                  <a:moveTo>
                    <a:pt x="394106" y="33515"/>
                  </a:moveTo>
                  <a:cubicBezTo>
                    <a:pt x="382548" y="-5494"/>
                    <a:pt x="285265" y="-11273"/>
                    <a:pt x="176906" y="20513"/>
                  </a:cubicBezTo>
                  <a:cubicBezTo>
                    <a:pt x="68547" y="52298"/>
                    <a:pt x="-10435" y="110089"/>
                    <a:pt x="1123" y="149099"/>
                  </a:cubicBezTo>
                  <a:cubicBezTo>
                    <a:pt x="7384" y="170289"/>
                    <a:pt x="38687" y="181366"/>
                    <a:pt x="82995" y="182329"/>
                  </a:cubicBezTo>
                  <a:lnTo>
                    <a:pt x="87329" y="236749"/>
                  </a:lnTo>
                  <a:lnTo>
                    <a:pt x="120077" y="181366"/>
                  </a:lnTo>
                  <a:cubicBezTo>
                    <a:pt x="149937" y="178476"/>
                    <a:pt x="183648" y="172216"/>
                    <a:pt x="218323" y="162102"/>
                  </a:cubicBezTo>
                  <a:cubicBezTo>
                    <a:pt x="327164" y="130317"/>
                    <a:pt x="405664" y="73006"/>
                    <a:pt x="394106" y="335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7" name="Google Shape;477;p42"/>
            <p:cNvSpPr/>
            <p:nvPr/>
          </p:nvSpPr>
          <p:spPr>
            <a:xfrm>
              <a:off x="1328194" y="1545929"/>
              <a:ext cx="650623" cy="399642"/>
            </a:xfrm>
            <a:custGeom>
              <a:avLst/>
              <a:gdLst/>
              <a:ahLst/>
              <a:cxnLst/>
              <a:rect l="l" t="t" r="r" b="b"/>
              <a:pathLst>
                <a:path w="398251" h="244624" extrusionOk="0">
                  <a:moveTo>
                    <a:pt x="87877" y="244624"/>
                  </a:moveTo>
                  <a:lnTo>
                    <a:pt x="83061" y="186351"/>
                  </a:lnTo>
                  <a:cubicBezTo>
                    <a:pt x="36828" y="184906"/>
                    <a:pt x="6968" y="172385"/>
                    <a:pt x="1189" y="151676"/>
                  </a:cubicBezTo>
                  <a:cubicBezTo>
                    <a:pt x="-4589" y="131930"/>
                    <a:pt x="10821" y="107369"/>
                    <a:pt x="44533" y="82808"/>
                  </a:cubicBezTo>
                  <a:cubicBezTo>
                    <a:pt x="77763" y="58246"/>
                    <a:pt x="125442" y="36574"/>
                    <a:pt x="177935" y="20681"/>
                  </a:cubicBezTo>
                  <a:cubicBezTo>
                    <a:pt x="230429" y="5270"/>
                    <a:pt x="282442" y="-1954"/>
                    <a:pt x="323378" y="454"/>
                  </a:cubicBezTo>
                  <a:cubicBezTo>
                    <a:pt x="365277" y="2862"/>
                    <a:pt x="391283" y="14902"/>
                    <a:pt x="397062" y="34648"/>
                  </a:cubicBezTo>
                  <a:lnTo>
                    <a:pt x="397062" y="34648"/>
                  </a:lnTo>
                  <a:cubicBezTo>
                    <a:pt x="402841" y="54393"/>
                    <a:pt x="387430" y="78955"/>
                    <a:pt x="353718" y="103516"/>
                  </a:cubicBezTo>
                  <a:cubicBezTo>
                    <a:pt x="320488" y="128078"/>
                    <a:pt x="272810" y="149749"/>
                    <a:pt x="220316" y="165642"/>
                  </a:cubicBezTo>
                  <a:cubicBezTo>
                    <a:pt x="187086" y="175274"/>
                    <a:pt x="153374" y="182016"/>
                    <a:pt x="122552" y="184906"/>
                  </a:cubicBezTo>
                  <a:lnTo>
                    <a:pt x="87877" y="244624"/>
                  </a:lnTo>
                  <a:close/>
                  <a:moveTo>
                    <a:pt x="308448" y="3826"/>
                  </a:moveTo>
                  <a:cubicBezTo>
                    <a:pt x="271847" y="3826"/>
                    <a:pt x="226577" y="10568"/>
                    <a:pt x="179380" y="24534"/>
                  </a:cubicBezTo>
                  <a:cubicBezTo>
                    <a:pt x="126886" y="39945"/>
                    <a:pt x="80171" y="61617"/>
                    <a:pt x="46941" y="85697"/>
                  </a:cubicBezTo>
                  <a:cubicBezTo>
                    <a:pt x="14192" y="109295"/>
                    <a:pt x="-737" y="132412"/>
                    <a:pt x="4560" y="150713"/>
                  </a:cubicBezTo>
                  <a:cubicBezTo>
                    <a:pt x="10340" y="169977"/>
                    <a:pt x="39717" y="182016"/>
                    <a:pt x="84987" y="182980"/>
                  </a:cubicBezTo>
                  <a:lnTo>
                    <a:pt x="86432" y="182980"/>
                  </a:lnTo>
                  <a:lnTo>
                    <a:pt x="90285" y="233547"/>
                  </a:lnTo>
                  <a:lnTo>
                    <a:pt x="120626" y="182016"/>
                  </a:lnTo>
                  <a:lnTo>
                    <a:pt x="121589" y="182016"/>
                  </a:lnTo>
                  <a:cubicBezTo>
                    <a:pt x="152411" y="179127"/>
                    <a:pt x="186123" y="172866"/>
                    <a:pt x="219353" y="162753"/>
                  </a:cubicBezTo>
                  <a:cubicBezTo>
                    <a:pt x="271847" y="147341"/>
                    <a:pt x="318562" y="125670"/>
                    <a:pt x="351792" y="101590"/>
                  </a:cubicBezTo>
                  <a:cubicBezTo>
                    <a:pt x="384540" y="77992"/>
                    <a:pt x="399470" y="54875"/>
                    <a:pt x="394172" y="36574"/>
                  </a:cubicBezTo>
                  <a:cubicBezTo>
                    <a:pt x="388393" y="14902"/>
                    <a:pt x="355163" y="3826"/>
                    <a:pt x="308448" y="38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8" name="Google Shape;478;p42"/>
            <p:cNvSpPr/>
            <p:nvPr/>
          </p:nvSpPr>
          <p:spPr>
            <a:xfrm>
              <a:off x="1529980" y="1707175"/>
              <a:ext cx="40911" cy="40913"/>
            </a:xfrm>
            <a:custGeom>
              <a:avLst/>
              <a:gdLst/>
              <a:ahLst/>
              <a:cxnLst/>
              <a:rect l="l" t="t" r="r" b="b"/>
              <a:pathLst>
                <a:path w="25042" h="25043" extrusionOk="0">
                  <a:moveTo>
                    <a:pt x="25043" y="12521"/>
                  </a:moveTo>
                  <a:cubicBezTo>
                    <a:pt x="25043" y="19264"/>
                    <a:pt x="19264" y="25043"/>
                    <a:pt x="12521" y="25043"/>
                  </a:cubicBezTo>
                  <a:cubicBezTo>
                    <a:pt x="5779" y="25043"/>
                    <a:pt x="0" y="19264"/>
                    <a:pt x="0" y="12521"/>
                  </a:cubicBezTo>
                  <a:cubicBezTo>
                    <a:pt x="0" y="5779"/>
                    <a:pt x="5779" y="0"/>
                    <a:pt x="12521" y="0"/>
                  </a:cubicBezTo>
                  <a:cubicBezTo>
                    <a:pt x="19264" y="0"/>
                    <a:pt x="25043" y="5297"/>
                    <a:pt x="25043" y="125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79" name="Google Shape;479;p42"/>
            <p:cNvSpPr/>
            <p:nvPr/>
          </p:nvSpPr>
          <p:spPr>
            <a:xfrm>
              <a:off x="1638556" y="1670197"/>
              <a:ext cx="40913" cy="40913"/>
            </a:xfrm>
            <a:custGeom>
              <a:avLst/>
              <a:gdLst/>
              <a:ahLst/>
              <a:cxnLst/>
              <a:rect l="l" t="t" r="r" b="b"/>
              <a:pathLst>
                <a:path w="25043" h="25043" extrusionOk="0">
                  <a:moveTo>
                    <a:pt x="25043" y="12521"/>
                  </a:moveTo>
                  <a:cubicBezTo>
                    <a:pt x="25043" y="19264"/>
                    <a:pt x="19264" y="25043"/>
                    <a:pt x="12522" y="25043"/>
                  </a:cubicBezTo>
                  <a:cubicBezTo>
                    <a:pt x="5780" y="25043"/>
                    <a:pt x="0" y="19264"/>
                    <a:pt x="0" y="12521"/>
                  </a:cubicBezTo>
                  <a:cubicBezTo>
                    <a:pt x="0" y="5779"/>
                    <a:pt x="5780" y="0"/>
                    <a:pt x="12522" y="0"/>
                  </a:cubicBezTo>
                  <a:cubicBezTo>
                    <a:pt x="19264" y="0"/>
                    <a:pt x="25043" y="5779"/>
                    <a:pt x="25043" y="125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0" name="Google Shape;480;p42"/>
            <p:cNvSpPr/>
            <p:nvPr/>
          </p:nvSpPr>
          <p:spPr>
            <a:xfrm rot="-4495252">
              <a:off x="1739109" y="1636555"/>
              <a:ext cx="40889" cy="40889"/>
            </a:xfrm>
            <a:custGeom>
              <a:avLst/>
              <a:gdLst/>
              <a:ahLst/>
              <a:cxnLst/>
              <a:rect l="l" t="t" r="r" b="b"/>
              <a:pathLst>
                <a:path w="25043" h="25043" extrusionOk="0">
                  <a:moveTo>
                    <a:pt x="25044" y="12522"/>
                  </a:moveTo>
                  <a:cubicBezTo>
                    <a:pt x="25044" y="19437"/>
                    <a:pt x="19437" y="25044"/>
                    <a:pt x="12522" y="25044"/>
                  </a:cubicBezTo>
                  <a:cubicBezTo>
                    <a:pt x="5606" y="25044"/>
                    <a:pt x="0" y="19437"/>
                    <a:pt x="0" y="12522"/>
                  </a:cubicBezTo>
                  <a:cubicBezTo>
                    <a:pt x="0" y="5606"/>
                    <a:pt x="5606" y="0"/>
                    <a:pt x="12522" y="0"/>
                  </a:cubicBezTo>
                  <a:cubicBezTo>
                    <a:pt x="19437" y="0"/>
                    <a:pt x="25044" y="5606"/>
                    <a:pt x="25044" y="125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1" name="Google Shape;481;p42"/>
            <p:cNvSpPr/>
            <p:nvPr/>
          </p:nvSpPr>
          <p:spPr>
            <a:xfrm>
              <a:off x="2835256" y="4689097"/>
              <a:ext cx="166675" cy="491379"/>
            </a:xfrm>
            <a:custGeom>
              <a:avLst/>
              <a:gdLst/>
              <a:ahLst/>
              <a:cxnLst/>
              <a:rect l="l" t="t" r="r" b="b"/>
              <a:pathLst>
                <a:path w="102098" h="300998" extrusionOk="0">
                  <a:moveTo>
                    <a:pt x="102098" y="0"/>
                  </a:moveTo>
                  <a:lnTo>
                    <a:pt x="89095" y="289921"/>
                  </a:lnTo>
                  <a:lnTo>
                    <a:pt x="0" y="300998"/>
                  </a:lnTo>
                  <a:lnTo>
                    <a:pt x="14929" y="81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2" name="Google Shape;482;p42"/>
            <p:cNvSpPr/>
            <p:nvPr/>
          </p:nvSpPr>
          <p:spPr>
            <a:xfrm>
              <a:off x="2475357" y="4353345"/>
              <a:ext cx="941777" cy="380387"/>
            </a:xfrm>
            <a:custGeom>
              <a:avLst/>
              <a:gdLst/>
              <a:ahLst/>
              <a:cxnLst/>
              <a:rect l="l" t="t" r="r" b="b"/>
              <a:pathLst>
                <a:path w="576469" h="232838" extrusionOk="0">
                  <a:moveTo>
                    <a:pt x="560786" y="50438"/>
                  </a:moveTo>
                  <a:cubicBezTo>
                    <a:pt x="560786" y="50438"/>
                    <a:pt x="607982" y="113046"/>
                    <a:pt x="538632" y="169874"/>
                  </a:cubicBezTo>
                  <a:cubicBezTo>
                    <a:pt x="469282" y="226702"/>
                    <a:pt x="154799" y="249337"/>
                    <a:pt x="74854" y="219960"/>
                  </a:cubicBezTo>
                  <a:cubicBezTo>
                    <a:pt x="-5091" y="190583"/>
                    <a:pt x="-29171" y="142423"/>
                    <a:pt x="43069" y="78852"/>
                  </a:cubicBezTo>
                  <a:cubicBezTo>
                    <a:pt x="114346" y="14800"/>
                    <a:pt x="518887" y="-46363"/>
                    <a:pt x="560786" y="504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3" name="Google Shape;483;p42"/>
            <p:cNvSpPr/>
            <p:nvPr/>
          </p:nvSpPr>
          <p:spPr>
            <a:xfrm>
              <a:off x="1433205" y="3917251"/>
              <a:ext cx="1913174" cy="1263577"/>
            </a:xfrm>
            <a:custGeom>
              <a:avLst/>
              <a:gdLst/>
              <a:ahLst/>
              <a:cxnLst/>
              <a:rect l="l" t="t" r="r" b="b"/>
              <a:pathLst>
                <a:path w="1171068" h="773445" extrusionOk="0">
                  <a:moveTo>
                    <a:pt x="1158722" y="286551"/>
                  </a:moveTo>
                  <a:cubicBezTo>
                    <a:pt x="1124529" y="373238"/>
                    <a:pt x="1054216" y="395874"/>
                    <a:pt x="833163" y="425251"/>
                  </a:cubicBezTo>
                  <a:cubicBezTo>
                    <a:pt x="612109" y="454628"/>
                    <a:pt x="439217" y="450294"/>
                    <a:pt x="439217" y="450294"/>
                  </a:cubicBezTo>
                  <a:lnTo>
                    <a:pt x="384796" y="766703"/>
                  </a:lnTo>
                  <a:lnTo>
                    <a:pt x="0" y="773445"/>
                  </a:lnTo>
                  <a:cubicBezTo>
                    <a:pt x="0" y="773445"/>
                    <a:pt x="11558" y="503270"/>
                    <a:pt x="86687" y="367941"/>
                  </a:cubicBezTo>
                  <a:lnTo>
                    <a:pt x="755626" y="88615"/>
                  </a:lnTo>
                  <a:lnTo>
                    <a:pt x="1145238" y="1"/>
                  </a:lnTo>
                  <a:cubicBezTo>
                    <a:pt x="1145238" y="-481"/>
                    <a:pt x="1192916" y="199864"/>
                    <a:pt x="1158722" y="2865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4" name="Google Shape;484;p42"/>
            <p:cNvSpPr/>
            <p:nvPr/>
          </p:nvSpPr>
          <p:spPr>
            <a:xfrm>
              <a:off x="2125725" y="3155647"/>
              <a:ext cx="74783" cy="123728"/>
            </a:xfrm>
            <a:custGeom>
              <a:avLst/>
              <a:gdLst/>
              <a:ahLst/>
              <a:cxnLst/>
              <a:rect l="l" t="t" r="r" b="b"/>
              <a:pathLst>
                <a:path w="45775" h="75735" extrusionOk="0">
                  <a:moveTo>
                    <a:pt x="34584" y="0"/>
                  </a:moveTo>
                  <a:cubicBezTo>
                    <a:pt x="34584" y="0"/>
                    <a:pt x="16764" y="8187"/>
                    <a:pt x="5206" y="27451"/>
                  </a:cubicBezTo>
                  <a:cubicBezTo>
                    <a:pt x="-6834" y="46715"/>
                    <a:pt x="3280" y="72721"/>
                    <a:pt x="22544" y="75611"/>
                  </a:cubicBezTo>
                  <a:cubicBezTo>
                    <a:pt x="41808" y="78019"/>
                    <a:pt x="46624" y="44788"/>
                    <a:pt x="45660" y="35638"/>
                  </a:cubicBezTo>
                  <a:cubicBezTo>
                    <a:pt x="44216" y="26488"/>
                    <a:pt x="34584" y="0"/>
                    <a:pt x="34584" y="0"/>
                  </a:cubicBezTo>
                  <a:close/>
                </a:path>
              </a:pathLst>
            </a:custGeom>
            <a:solidFill>
              <a:srgbClr val="D8ACA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5" name="Google Shape;485;p42"/>
            <p:cNvSpPr/>
            <p:nvPr/>
          </p:nvSpPr>
          <p:spPr>
            <a:xfrm>
              <a:off x="2160376" y="3102932"/>
              <a:ext cx="101314" cy="123656"/>
            </a:xfrm>
            <a:custGeom>
              <a:avLst/>
              <a:gdLst/>
              <a:ahLst/>
              <a:cxnLst/>
              <a:rect l="l" t="t" r="r" b="b"/>
              <a:pathLst>
                <a:path w="62015" h="75691" extrusionOk="0">
                  <a:moveTo>
                    <a:pt x="62015" y="0"/>
                  </a:moveTo>
                  <a:cubicBezTo>
                    <a:pt x="62015" y="0"/>
                    <a:pt x="28785" y="482"/>
                    <a:pt x="12410" y="17819"/>
                  </a:cubicBezTo>
                  <a:cubicBezTo>
                    <a:pt x="-3964" y="34675"/>
                    <a:pt x="-5409" y="67424"/>
                    <a:pt x="15782" y="74648"/>
                  </a:cubicBezTo>
                  <a:cubicBezTo>
                    <a:pt x="36972" y="81871"/>
                    <a:pt x="49975" y="49605"/>
                    <a:pt x="51902" y="39491"/>
                  </a:cubicBezTo>
                  <a:cubicBezTo>
                    <a:pt x="53828" y="29378"/>
                    <a:pt x="62015" y="0"/>
                    <a:pt x="62015" y="0"/>
                  </a:cubicBezTo>
                  <a:close/>
                </a:path>
              </a:pathLst>
            </a:custGeom>
            <a:solidFill>
              <a:srgbClr val="D8ACA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6" name="Google Shape;486;p42"/>
            <p:cNvSpPr/>
            <p:nvPr/>
          </p:nvSpPr>
          <p:spPr>
            <a:xfrm>
              <a:off x="2160054" y="3023465"/>
              <a:ext cx="279448" cy="332809"/>
            </a:xfrm>
            <a:custGeom>
              <a:avLst/>
              <a:gdLst/>
              <a:ahLst/>
              <a:cxnLst/>
              <a:rect l="l" t="t" r="r" b="b"/>
              <a:pathLst>
                <a:path w="171052" h="203715" extrusionOk="0">
                  <a:moveTo>
                    <a:pt x="116150" y="184933"/>
                  </a:moveTo>
                  <a:cubicBezTo>
                    <a:pt x="116150" y="184933"/>
                    <a:pt x="171052" y="79463"/>
                    <a:pt x="171052" y="48641"/>
                  </a:cubicBezTo>
                  <a:cubicBezTo>
                    <a:pt x="171052" y="17819"/>
                    <a:pt x="134933" y="481"/>
                    <a:pt x="116150" y="0"/>
                  </a:cubicBezTo>
                  <a:lnTo>
                    <a:pt x="92070" y="4334"/>
                  </a:lnTo>
                  <a:cubicBezTo>
                    <a:pt x="92070" y="4334"/>
                    <a:pt x="14533" y="91985"/>
                    <a:pt x="22239" y="98727"/>
                  </a:cubicBezTo>
                  <a:cubicBezTo>
                    <a:pt x="29944" y="105470"/>
                    <a:pt x="15978" y="123289"/>
                    <a:pt x="15978" y="123289"/>
                  </a:cubicBezTo>
                  <a:cubicBezTo>
                    <a:pt x="15978" y="123289"/>
                    <a:pt x="-1359" y="148332"/>
                    <a:pt x="86" y="173856"/>
                  </a:cubicBezTo>
                  <a:cubicBezTo>
                    <a:pt x="1531" y="199381"/>
                    <a:pt x="10680" y="203715"/>
                    <a:pt x="10680" y="203715"/>
                  </a:cubicBezTo>
                  <a:lnTo>
                    <a:pt x="116150" y="184933"/>
                  </a:lnTo>
                  <a:close/>
                </a:path>
              </a:pathLst>
            </a:custGeom>
            <a:solidFill>
              <a:srgbClr val="D8ACA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7" name="Google Shape;487;p42"/>
            <p:cNvSpPr/>
            <p:nvPr/>
          </p:nvSpPr>
          <p:spPr>
            <a:xfrm>
              <a:off x="2468614" y="2945574"/>
              <a:ext cx="70024" cy="61368"/>
            </a:xfrm>
            <a:custGeom>
              <a:avLst/>
              <a:gdLst/>
              <a:ahLst/>
              <a:cxnLst/>
              <a:rect l="l" t="t" r="r" b="b"/>
              <a:pathLst>
                <a:path w="42862" h="37564" extrusionOk="0">
                  <a:moveTo>
                    <a:pt x="13485" y="37565"/>
                  </a:moveTo>
                  <a:lnTo>
                    <a:pt x="42862" y="13966"/>
                  </a:lnTo>
                  <a:lnTo>
                    <a:pt x="28896" y="0"/>
                  </a:lnTo>
                  <a:lnTo>
                    <a:pt x="0" y="2311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8" name="Google Shape;488;p42"/>
            <p:cNvSpPr/>
            <p:nvPr/>
          </p:nvSpPr>
          <p:spPr>
            <a:xfrm>
              <a:off x="2114560" y="2990421"/>
              <a:ext cx="365854" cy="288750"/>
            </a:xfrm>
            <a:custGeom>
              <a:avLst/>
              <a:gdLst/>
              <a:ahLst/>
              <a:cxnLst/>
              <a:rect l="l" t="t" r="r" b="b"/>
              <a:pathLst>
                <a:path w="223942" h="176746" extrusionOk="0">
                  <a:moveTo>
                    <a:pt x="223943" y="24080"/>
                  </a:moveTo>
                  <a:lnTo>
                    <a:pt x="53939" y="158927"/>
                  </a:lnTo>
                  <a:lnTo>
                    <a:pt x="0" y="176746"/>
                  </a:lnTo>
                  <a:lnTo>
                    <a:pt x="32267" y="129068"/>
                  </a:lnTo>
                  <a:lnTo>
                    <a:pt x="2013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89" name="Google Shape;489;p42"/>
            <p:cNvSpPr/>
            <p:nvPr/>
          </p:nvSpPr>
          <p:spPr>
            <a:xfrm>
              <a:off x="2231791" y="3066866"/>
              <a:ext cx="144996" cy="215451"/>
            </a:xfrm>
            <a:custGeom>
              <a:avLst/>
              <a:gdLst/>
              <a:ahLst/>
              <a:cxnLst/>
              <a:rect l="l" t="t" r="r" b="b"/>
              <a:pathLst>
                <a:path w="88753" h="131879" extrusionOk="0">
                  <a:moveTo>
                    <a:pt x="40454" y="131879"/>
                  </a:moveTo>
                  <a:cubicBezTo>
                    <a:pt x="40454" y="131879"/>
                    <a:pt x="86687" y="51934"/>
                    <a:pt x="88614" y="24965"/>
                  </a:cubicBezTo>
                  <a:cubicBezTo>
                    <a:pt x="90540" y="-2005"/>
                    <a:pt x="72240" y="-10192"/>
                    <a:pt x="51531" y="15814"/>
                  </a:cubicBezTo>
                  <a:cubicBezTo>
                    <a:pt x="30822" y="41821"/>
                    <a:pt x="0" y="123692"/>
                    <a:pt x="0" y="123692"/>
                  </a:cubicBezTo>
                  <a:lnTo>
                    <a:pt x="40454" y="131879"/>
                  </a:lnTo>
                  <a:close/>
                </a:path>
              </a:pathLst>
            </a:custGeom>
            <a:solidFill>
              <a:srgbClr val="D8ACA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0" name="Google Shape;490;p42"/>
            <p:cNvSpPr/>
            <p:nvPr/>
          </p:nvSpPr>
          <p:spPr>
            <a:xfrm>
              <a:off x="2295520" y="3102932"/>
              <a:ext cx="83399" cy="180960"/>
            </a:xfrm>
            <a:custGeom>
              <a:avLst/>
              <a:gdLst/>
              <a:ahLst/>
              <a:cxnLst/>
              <a:rect l="l" t="t" r="r" b="b"/>
              <a:pathLst>
                <a:path w="51049" h="110767" extrusionOk="0">
                  <a:moveTo>
                    <a:pt x="2890" y="110767"/>
                  </a:moveTo>
                  <a:lnTo>
                    <a:pt x="0" y="108841"/>
                  </a:lnTo>
                  <a:cubicBezTo>
                    <a:pt x="482" y="107878"/>
                    <a:pt x="43344" y="35638"/>
                    <a:pt x="47678" y="0"/>
                  </a:cubicBezTo>
                  <a:lnTo>
                    <a:pt x="51050" y="482"/>
                  </a:lnTo>
                  <a:cubicBezTo>
                    <a:pt x="46715" y="37083"/>
                    <a:pt x="4816" y="107878"/>
                    <a:pt x="2890" y="1107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1" name="Google Shape;491;p42"/>
            <p:cNvSpPr/>
            <p:nvPr/>
          </p:nvSpPr>
          <p:spPr>
            <a:xfrm>
              <a:off x="2431635" y="2962097"/>
              <a:ext cx="82611" cy="80251"/>
            </a:xfrm>
            <a:custGeom>
              <a:avLst/>
              <a:gdLst/>
              <a:ahLst/>
              <a:cxnLst/>
              <a:rect l="l" t="t" r="r" b="b"/>
              <a:pathLst>
                <a:path w="50567" h="49122" extrusionOk="0">
                  <a:moveTo>
                    <a:pt x="50568" y="28414"/>
                  </a:moveTo>
                  <a:lnTo>
                    <a:pt x="27451" y="49123"/>
                  </a:lnTo>
                  <a:lnTo>
                    <a:pt x="0" y="18782"/>
                  </a:lnTo>
                  <a:lnTo>
                    <a:pt x="2167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2" name="Google Shape;492;p42"/>
            <p:cNvSpPr/>
            <p:nvPr/>
          </p:nvSpPr>
          <p:spPr>
            <a:xfrm>
              <a:off x="2361592" y="3021106"/>
              <a:ext cx="156589" cy="154996"/>
            </a:xfrm>
            <a:custGeom>
              <a:avLst/>
              <a:gdLst/>
              <a:ahLst/>
              <a:cxnLst/>
              <a:rect l="l" t="t" r="r" b="b"/>
              <a:pathLst>
                <a:path w="95849" h="94874" extrusionOk="0">
                  <a:moveTo>
                    <a:pt x="82364" y="0"/>
                  </a:moveTo>
                  <a:lnTo>
                    <a:pt x="95849" y="15411"/>
                  </a:lnTo>
                  <a:lnTo>
                    <a:pt x="11" y="94875"/>
                  </a:lnTo>
                  <a:cubicBezTo>
                    <a:pt x="11" y="94875"/>
                    <a:pt x="-470" y="91503"/>
                    <a:pt x="4827" y="83316"/>
                  </a:cubicBezTo>
                  <a:cubicBezTo>
                    <a:pt x="10607" y="75129"/>
                    <a:pt x="22165" y="70795"/>
                    <a:pt x="22165" y="70795"/>
                  </a:cubicBezTo>
                  <a:lnTo>
                    <a:pt x="90552" y="14448"/>
                  </a:lnTo>
                  <a:lnTo>
                    <a:pt x="78993" y="481"/>
                  </a:lnTo>
                  <a:lnTo>
                    <a:pt x="8236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3" name="Google Shape;493;p42"/>
            <p:cNvSpPr/>
            <p:nvPr/>
          </p:nvSpPr>
          <p:spPr>
            <a:xfrm>
              <a:off x="2206479" y="3024988"/>
              <a:ext cx="143530" cy="161248"/>
            </a:xfrm>
            <a:custGeom>
              <a:avLst/>
              <a:gdLst/>
              <a:ahLst/>
              <a:cxnLst/>
              <a:rect l="l" t="t" r="r" b="b"/>
              <a:pathLst>
                <a:path w="87856" h="98701" extrusionOk="0">
                  <a:moveTo>
                    <a:pt x="55466" y="47228"/>
                  </a:moveTo>
                  <a:cubicBezTo>
                    <a:pt x="55466" y="47228"/>
                    <a:pt x="43908" y="66492"/>
                    <a:pt x="34276" y="81421"/>
                  </a:cubicBezTo>
                  <a:cubicBezTo>
                    <a:pt x="24644" y="95869"/>
                    <a:pt x="7307" y="105020"/>
                    <a:pt x="1527" y="93461"/>
                  </a:cubicBezTo>
                  <a:cubicBezTo>
                    <a:pt x="-4733" y="81903"/>
                    <a:pt x="9233" y="52525"/>
                    <a:pt x="25607" y="29891"/>
                  </a:cubicBezTo>
                  <a:cubicBezTo>
                    <a:pt x="49687" y="-2858"/>
                    <a:pt x="81473" y="995"/>
                    <a:pt x="87252" y="32"/>
                  </a:cubicBezTo>
                  <a:cubicBezTo>
                    <a:pt x="93031" y="-1413"/>
                    <a:pt x="55466" y="47228"/>
                    <a:pt x="55466" y="47228"/>
                  </a:cubicBezTo>
                  <a:close/>
                </a:path>
              </a:pathLst>
            </a:custGeom>
            <a:solidFill>
              <a:srgbClr val="D8ACA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4" name="Google Shape;494;p42"/>
            <p:cNvSpPr/>
            <p:nvPr/>
          </p:nvSpPr>
          <p:spPr>
            <a:xfrm rot="-4067954">
              <a:off x="2216883" y="3227747"/>
              <a:ext cx="62881" cy="5502"/>
            </a:xfrm>
            <a:custGeom>
              <a:avLst/>
              <a:gdLst/>
              <a:ahLst/>
              <a:cxnLst/>
              <a:rect l="l" t="t" r="r" b="b"/>
              <a:pathLst>
                <a:path w="38526" h="3371" extrusionOk="0">
                  <a:moveTo>
                    <a:pt x="0" y="0"/>
                  </a:moveTo>
                  <a:lnTo>
                    <a:pt x="38527" y="0"/>
                  </a:lnTo>
                  <a:lnTo>
                    <a:pt x="38527" y="3371"/>
                  </a:lnTo>
                  <a:lnTo>
                    <a:pt x="0" y="33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5" name="Google Shape;495;p42"/>
            <p:cNvSpPr/>
            <p:nvPr/>
          </p:nvSpPr>
          <p:spPr>
            <a:xfrm>
              <a:off x="2203543" y="3106866"/>
              <a:ext cx="25100" cy="65302"/>
            </a:xfrm>
            <a:custGeom>
              <a:avLst/>
              <a:gdLst/>
              <a:ahLst/>
              <a:cxnLst/>
              <a:rect l="l" t="t" r="r" b="b"/>
              <a:pathLst>
                <a:path w="15364" h="39972" extrusionOk="0">
                  <a:moveTo>
                    <a:pt x="435" y="39973"/>
                  </a:moveTo>
                  <a:cubicBezTo>
                    <a:pt x="-46" y="39010"/>
                    <a:pt x="-2454" y="30822"/>
                    <a:pt x="12475" y="0"/>
                  </a:cubicBezTo>
                  <a:lnTo>
                    <a:pt x="15365" y="1445"/>
                  </a:lnTo>
                  <a:cubicBezTo>
                    <a:pt x="917" y="30341"/>
                    <a:pt x="3325" y="38528"/>
                    <a:pt x="3325" y="38528"/>
                  </a:cubicBezTo>
                  <a:lnTo>
                    <a:pt x="435" y="3997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6" name="Google Shape;496;p42"/>
            <p:cNvSpPr/>
            <p:nvPr/>
          </p:nvSpPr>
          <p:spPr>
            <a:xfrm>
              <a:off x="2155143" y="3169022"/>
              <a:ext cx="11344" cy="38552"/>
            </a:xfrm>
            <a:custGeom>
              <a:avLst/>
              <a:gdLst/>
              <a:ahLst/>
              <a:cxnLst/>
              <a:rect l="l" t="t" r="r" b="b"/>
              <a:pathLst>
                <a:path w="6944" h="23598" extrusionOk="0">
                  <a:moveTo>
                    <a:pt x="4537" y="23598"/>
                  </a:moveTo>
                  <a:cubicBezTo>
                    <a:pt x="-3651" y="16374"/>
                    <a:pt x="1647" y="481"/>
                    <a:pt x="2129" y="0"/>
                  </a:cubicBezTo>
                  <a:lnTo>
                    <a:pt x="5500" y="963"/>
                  </a:lnTo>
                  <a:cubicBezTo>
                    <a:pt x="5500" y="963"/>
                    <a:pt x="684" y="15411"/>
                    <a:pt x="6945" y="21190"/>
                  </a:cubicBezTo>
                  <a:lnTo>
                    <a:pt x="4537" y="235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7" name="Google Shape;497;p42"/>
            <p:cNvSpPr/>
            <p:nvPr/>
          </p:nvSpPr>
          <p:spPr>
            <a:xfrm>
              <a:off x="2162555" y="3256354"/>
              <a:ext cx="23602" cy="25177"/>
            </a:xfrm>
            <a:custGeom>
              <a:avLst/>
              <a:gdLst/>
              <a:ahLst/>
              <a:cxnLst/>
              <a:rect l="l" t="t" r="r" b="b"/>
              <a:pathLst>
                <a:path w="14447" h="15411" extrusionOk="0">
                  <a:moveTo>
                    <a:pt x="481" y="15411"/>
                  </a:moveTo>
                  <a:lnTo>
                    <a:pt x="0" y="12040"/>
                  </a:lnTo>
                  <a:cubicBezTo>
                    <a:pt x="9150" y="10114"/>
                    <a:pt x="10595" y="482"/>
                    <a:pt x="11076" y="0"/>
                  </a:cubicBezTo>
                  <a:lnTo>
                    <a:pt x="14448" y="482"/>
                  </a:lnTo>
                  <a:cubicBezTo>
                    <a:pt x="13966" y="963"/>
                    <a:pt x="12040" y="13003"/>
                    <a:pt x="481" y="154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8" name="Google Shape;498;p42"/>
            <p:cNvSpPr/>
            <p:nvPr/>
          </p:nvSpPr>
          <p:spPr>
            <a:xfrm>
              <a:off x="1533127" y="3449116"/>
              <a:ext cx="1093630" cy="555469"/>
            </a:xfrm>
            <a:custGeom>
              <a:avLst/>
              <a:gdLst/>
              <a:ahLst/>
              <a:cxnLst/>
              <a:rect l="l" t="t" r="r" b="b"/>
              <a:pathLst>
                <a:path w="669419" h="340007" extrusionOk="0">
                  <a:moveTo>
                    <a:pt x="316409" y="340008"/>
                  </a:moveTo>
                  <a:lnTo>
                    <a:pt x="0" y="184452"/>
                  </a:lnTo>
                  <a:lnTo>
                    <a:pt x="365050" y="0"/>
                  </a:lnTo>
                  <a:lnTo>
                    <a:pt x="669420" y="12617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499" name="Google Shape;499;p42"/>
            <p:cNvSpPr/>
            <p:nvPr/>
          </p:nvSpPr>
          <p:spPr>
            <a:xfrm>
              <a:off x="1577973" y="3456198"/>
              <a:ext cx="899295" cy="505116"/>
            </a:xfrm>
            <a:custGeom>
              <a:avLst/>
              <a:gdLst/>
              <a:ahLst/>
              <a:cxnLst/>
              <a:rect l="l" t="t" r="r" b="b"/>
              <a:pathLst>
                <a:path w="550465" h="309185" extrusionOk="0">
                  <a:moveTo>
                    <a:pt x="0" y="181562"/>
                  </a:moveTo>
                  <a:cubicBezTo>
                    <a:pt x="0" y="181562"/>
                    <a:pt x="152666" y="89577"/>
                    <a:pt x="207087" y="78982"/>
                  </a:cubicBezTo>
                  <a:cubicBezTo>
                    <a:pt x="207087" y="78982"/>
                    <a:pt x="260544" y="34675"/>
                    <a:pt x="348195" y="0"/>
                  </a:cubicBezTo>
                  <a:lnTo>
                    <a:pt x="550465" y="102580"/>
                  </a:lnTo>
                  <a:lnTo>
                    <a:pt x="240798" y="309185"/>
                  </a:lnTo>
                  <a:lnTo>
                    <a:pt x="0" y="18156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0" name="Google Shape;500;p42"/>
            <p:cNvSpPr/>
            <p:nvPr/>
          </p:nvSpPr>
          <p:spPr>
            <a:xfrm>
              <a:off x="2072862" y="3535663"/>
              <a:ext cx="184894" cy="125885"/>
            </a:xfrm>
            <a:custGeom>
              <a:avLst/>
              <a:gdLst/>
              <a:ahLst/>
              <a:cxnLst/>
              <a:rect l="l" t="t" r="r" b="b"/>
              <a:pathLst>
                <a:path w="113175" h="77055" extrusionOk="0">
                  <a:moveTo>
                    <a:pt x="2408" y="77056"/>
                  </a:moveTo>
                  <a:lnTo>
                    <a:pt x="0" y="74648"/>
                  </a:lnTo>
                  <a:cubicBezTo>
                    <a:pt x="481" y="74166"/>
                    <a:pt x="68387" y="16856"/>
                    <a:pt x="111730" y="0"/>
                  </a:cubicBezTo>
                  <a:lnTo>
                    <a:pt x="113175" y="3371"/>
                  </a:lnTo>
                  <a:cubicBezTo>
                    <a:pt x="69832" y="19264"/>
                    <a:pt x="2889" y="76093"/>
                    <a:pt x="2408" y="770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1" name="Google Shape;501;p42"/>
            <p:cNvSpPr/>
            <p:nvPr/>
          </p:nvSpPr>
          <p:spPr>
            <a:xfrm>
              <a:off x="1751853" y="3656828"/>
              <a:ext cx="237609" cy="166010"/>
            </a:xfrm>
            <a:custGeom>
              <a:avLst/>
              <a:gdLst/>
              <a:ahLst/>
              <a:cxnLst/>
              <a:rect l="l" t="t" r="r" b="b"/>
              <a:pathLst>
                <a:path w="145442" h="101616" extrusionOk="0">
                  <a:moveTo>
                    <a:pt x="2408" y="101617"/>
                  </a:moveTo>
                  <a:lnTo>
                    <a:pt x="0" y="99209"/>
                  </a:lnTo>
                  <a:cubicBezTo>
                    <a:pt x="964" y="98246"/>
                    <a:pt x="78982" y="20227"/>
                    <a:pt x="144479" y="0"/>
                  </a:cubicBezTo>
                  <a:lnTo>
                    <a:pt x="145443" y="3371"/>
                  </a:lnTo>
                  <a:cubicBezTo>
                    <a:pt x="80427" y="23117"/>
                    <a:pt x="2889" y="101135"/>
                    <a:pt x="2408" y="101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2" name="Google Shape;502;p42"/>
            <p:cNvSpPr/>
            <p:nvPr/>
          </p:nvSpPr>
          <p:spPr>
            <a:xfrm rot="-3609977">
              <a:off x="2071538" y="3492769"/>
              <a:ext cx="5507" cy="365091"/>
            </a:xfrm>
            <a:custGeom>
              <a:avLst/>
              <a:gdLst/>
              <a:ahLst/>
              <a:cxnLst/>
              <a:rect l="l" t="t" r="r" b="b"/>
              <a:pathLst>
                <a:path w="3371" h="223468" extrusionOk="0">
                  <a:moveTo>
                    <a:pt x="0" y="0"/>
                  </a:moveTo>
                  <a:lnTo>
                    <a:pt x="3371" y="0"/>
                  </a:lnTo>
                  <a:lnTo>
                    <a:pt x="3371" y="223468"/>
                  </a:lnTo>
                  <a:lnTo>
                    <a:pt x="0" y="2234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3" name="Google Shape;503;p42"/>
            <p:cNvSpPr/>
            <p:nvPr/>
          </p:nvSpPr>
          <p:spPr>
            <a:xfrm>
              <a:off x="1643277" y="3612769"/>
              <a:ext cx="276161" cy="147915"/>
            </a:xfrm>
            <a:custGeom>
              <a:avLst/>
              <a:gdLst/>
              <a:ahLst/>
              <a:cxnLst/>
              <a:rect l="l" t="t" r="r" b="b"/>
              <a:pathLst>
                <a:path w="169040" h="90540" extrusionOk="0">
                  <a:moveTo>
                    <a:pt x="1926" y="90540"/>
                  </a:moveTo>
                  <a:lnTo>
                    <a:pt x="0" y="87650"/>
                  </a:lnTo>
                  <a:cubicBezTo>
                    <a:pt x="963" y="86687"/>
                    <a:pt x="103061" y="13966"/>
                    <a:pt x="168559" y="0"/>
                  </a:cubicBezTo>
                  <a:lnTo>
                    <a:pt x="169040" y="3371"/>
                  </a:lnTo>
                  <a:cubicBezTo>
                    <a:pt x="104025" y="16856"/>
                    <a:pt x="2889" y="89577"/>
                    <a:pt x="1926" y="905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4" name="Google Shape;504;p42"/>
            <p:cNvSpPr/>
            <p:nvPr/>
          </p:nvSpPr>
          <p:spPr>
            <a:xfrm>
              <a:off x="1695992" y="3632439"/>
              <a:ext cx="258852" cy="154208"/>
            </a:xfrm>
            <a:custGeom>
              <a:avLst/>
              <a:gdLst/>
              <a:ahLst/>
              <a:cxnLst/>
              <a:rect l="l" t="t" r="r" b="b"/>
              <a:pathLst>
                <a:path w="158445" h="94392" extrusionOk="0">
                  <a:moveTo>
                    <a:pt x="1927" y="94393"/>
                  </a:moveTo>
                  <a:lnTo>
                    <a:pt x="0" y="91503"/>
                  </a:lnTo>
                  <a:cubicBezTo>
                    <a:pt x="963" y="90540"/>
                    <a:pt x="95838" y="18782"/>
                    <a:pt x="157482" y="0"/>
                  </a:cubicBezTo>
                  <a:lnTo>
                    <a:pt x="158445" y="3371"/>
                  </a:lnTo>
                  <a:cubicBezTo>
                    <a:pt x="97282" y="22153"/>
                    <a:pt x="2889" y="93430"/>
                    <a:pt x="1927" y="9439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5" name="Google Shape;505;p42"/>
            <p:cNvSpPr/>
            <p:nvPr/>
          </p:nvSpPr>
          <p:spPr>
            <a:xfrm>
              <a:off x="1957992" y="3472720"/>
              <a:ext cx="198269" cy="120378"/>
            </a:xfrm>
            <a:custGeom>
              <a:avLst/>
              <a:gdLst/>
              <a:ahLst/>
              <a:cxnLst/>
              <a:rect l="l" t="t" r="r" b="b"/>
              <a:pathLst>
                <a:path w="121362" h="73684" extrusionOk="0">
                  <a:moveTo>
                    <a:pt x="2408" y="73685"/>
                  </a:moveTo>
                  <a:lnTo>
                    <a:pt x="0" y="71277"/>
                  </a:lnTo>
                  <a:cubicBezTo>
                    <a:pt x="481" y="70795"/>
                    <a:pt x="65979" y="15411"/>
                    <a:pt x="120399" y="0"/>
                  </a:cubicBezTo>
                  <a:lnTo>
                    <a:pt x="121362" y="3371"/>
                  </a:lnTo>
                  <a:cubicBezTo>
                    <a:pt x="67905" y="18301"/>
                    <a:pt x="2889" y="73203"/>
                    <a:pt x="2408" y="736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6" name="Google Shape;506;p42"/>
            <p:cNvSpPr/>
            <p:nvPr/>
          </p:nvSpPr>
          <p:spPr>
            <a:xfrm>
              <a:off x="1993397" y="3490816"/>
              <a:ext cx="191187" cy="121951"/>
            </a:xfrm>
            <a:custGeom>
              <a:avLst/>
              <a:gdLst/>
              <a:ahLst/>
              <a:cxnLst/>
              <a:rect l="l" t="t" r="r" b="b"/>
              <a:pathLst>
                <a:path w="117027" h="74647" extrusionOk="0">
                  <a:moveTo>
                    <a:pt x="1926" y="74648"/>
                  </a:moveTo>
                  <a:lnTo>
                    <a:pt x="0" y="71758"/>
                  </a:lnTo>
                  <a:cubicBezTo>
                    <a:pt x="2889" y="69350"/>
                    <a:pt x="75610" y="10595"/>
                    <a:pt x="116065" y="0"/>
                  </a:cubicBezTo>
                  <a:lnTo>
                    <a:pt x="117028" y="3371"/>
                  </a:lnTo>
                  <a:cubicBezTo>
                    <a:pt x="77055" y="13966"/>
                    <a:pt x="2889" y="74166"/>
                    <a:pt x="1926" y="746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7" name="Google Shape;507;p42"/>
            <p:cNvSpPr/>
            <p:nvPr/>
          </p:nvSpPr>
          <p:spPr>
            <a:xfrm>
              <a:off x="2035096" y="3513633"/>
              <a:ext cx="184107" cy="123524"/>
            </a:xfrm>
            <a:custGeom>
              <a:avLst/>
              <a:gdLst/>
              <a:ahLst/>
              <a:cxnLst/>
              <a:rect l="l" t="t" r="r" b="b"/>
              <a:pathLst>
                <a:path w="112693" h="75610" extrusionOk="0">
                  <a:moveTo>
                    <a:pt x="1927" y="75611"/>
                  </a:moveTo>
                  <a:lnTo>
                    <a:pt x="0" y="72721"/>
                  </a:lnTo>
                  <a:cubicBezTo>
                    <a:pt x="3372" y="70313"/>
                    <a:pt x="82835" y="7706"/>
                    <a:pt x="111731" y="0"/>
                  </a:cubicBezTo>
                  <a:lnTo>
                    <a:pt x="112694" y="3371"/>
                  </a:lnTo>
                  <a:cubicBezTo>
                    <a:pt x="84279" y="11077"/>
                    <a:pt x="2889" y="75129"/>
                    <a:pt x="1927" y="756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8" name="Google Shape;508;p42"/>
            <p:cNvSpPr/>
            <p:nvPr/>
          </p:nvSpPr>
          <p:spPr>
            <a:xfrm>
              <a:off x="2525769" y="3113161"/>
              <a:ext cx="803798" cy="1018885"/>
            </a:xfrm>
            <a:custGeom>
              <a:avLst/>
              <a:gdLst/>
              <a:ahLst/>
              <a:cxnLst/>
              <a:rect l="l" t="t" r="r" b="b"/>
              <a:pathLst>
                <a:path w="492011" h="623667" extrusionOk="0">
                  <a:moveTo>
                    <a:pt x="273718" y="0"/>
                  </a:moveTo>
                  <a:cubicBezTo>
                    <a:pt x="273718" y="0"/>
                    <a:pt x="337289" y="0"/>
                    <a:pt x="396526" y="102580"/>
                  </a:cubicBezTo>
                  <a:cubicBezTo>
                    <a:pt x="455762" y="205160"/>
                    <a:pt x="462504" y="264397"/>
                    <a:pt x="478397" y="341452"/>
                  </a:cubicBezTo>
                  <a:cubicBezTo>
                    <a:pt x="494289" y="418989"/>
                    <a:pt x="491881" y="535054"/>
                    <a:pt x="491881" y="535054"/>
                  </a:cubicBezTo>
                  <a:cubicBezTo>
                    <a:pt x="491881" y="535054"/>
                    <a:pt x="350774" y="578398"/>
                    <a:pt x="239043" y="598625"/>
                  </a:cubicBezTo>
                  <a:cubicBezTo>
                    <a:pt x="127313" y="619333"/>
                    <a:pt x="41107" y="623668"/>
                    <a:pt x="41107" y="623668"/>
                  </a:cubicBezTo>
                  <a:cubicBezTo>
                    <a:pt x="41107" y="623668"/>
                    <a:pt x="4506" y="329894"/>
                    <a:pt x="171" y="270657"/>
                  </a:cubicBezTo>
                  <a:cubicBezTo>
                    <a:pt x="-4163" y="211421"/>
                    <a:pt x="75300" y="77056"/>
                    <a:pt x="75300" y="77056"/>
                  </a:cubicBezTo>
                  <a:lnTo>
                    <a:pt x="27371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09" name="Google Shape;509;p42"/>
            <p:cNvSpPr/>
            <p:nvPr/>
          </p:nvSpPr>
          <p:spPr>
            <a:xfrm>
              <a:off x="1972940" y="3556230"/>
              <a:ext cx="387389" cy="246153"/>
            </a:xfrm>
            <a:custGeom>
              <a:avLst/>
              <a:gdLst/>
              <a:ahLst/>
              <a:cxnLst/>
              <a:rect l="l" t="t" r="r" b="b"/>
              <a:pathLst>
                <a:path w="237124" h="150672" extrusionOk="0">
                  <a:moveTo>
                    <a:pt x="0" y="95289"/>
                  </a:moveTo>
                  <a:cubicBezTo>
                    <a:pt x="0" y="95289"/>
                    <a:pt x="83316" y="21123"/>
                    <a:pt x="104507" y="17270"/>
                  </a:cubicBezTo>
                  <a:cubicBezTo>
                    <a:pt x="125697" y="12936"/>
                    <a:pt x="195047" y="-10663"/>
                    <a:pt x="232130" y="5712"/>
                  </a:cubicBezTo>
                  <a:cubicBezTo>
                    <a:pt x="269213" y="21604"/>
                    <a:pt x="87651" y="150672"/>
                    <a:pt x="87651" y="150672"/>
                  </a:cubicBezTo>
                  <a:lnTo>
                    <a:pt x="0" y="95289"/>
                  </a:lnTo>
                  <a:close/>
                </a:path>
              </a:pathLst>
            </a:custGeom>
            <a:solidFill>
              <a:srgbClr val="D8ACA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0" name="Google Shape;510;p42"/>
            <p:cNvSpPr/>
            <p:nvPr/>
          </p:nvSpPr>
          <p:spPr>
            <a:xfrm>
              <a:off x="1738460" y="3670991"/>
              <a:ext cx="509067" cy="550750"/>
            </a:xfrm>
            <a:custGeom>
              <a:avLst/>
              <a:gdLst/>
              <a:ahLst/>
              <a:cxnLst/>
              <a:rect l="l" t="t" r="r" b="b"/>
              <a:pathLst>
                <a:path w="311604" h="337118" extrusionOk="0">
                  <a:moveTo>
                    <a:pt x="131969" y="0"/>
                  </a:moveTo>
                  <a:cubicBezTo>
                    <a:pt x="131969" y="0"/>
                    <a:pt x="29389" y="100654"/>
                    <a:pt x="4346" y="193602"/>
                  </a:cubicBezTo>
                  <a:cubicBezTo>
                    <a:pt x="-23106" y="296182"/>
                    <a:pt x="86699" y="336636"/>
                    <a:pt x="131969" y="337118"/>
                  </a:cubicBezTo>
                  <a:cubicBezTo>
                    <a:pt x="177239" y="337600"/>
                    <a:pt x="311604" y="59236"/>
                    <a:pt x="311604" y="59236"/>
                  </a:cubicBezTo>
                  <a:lnTo>
                    <a:pt x="1319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1" name="Google Shape;511;p42"/>
            <p:cNvSpPr/>
            <p:nvPr/>
          </p:nvSpPr>
          <p:spPr>
            <a:xfrm>
              <a:off x="3222354" y="3909385"/>
              <a:ext cx="163651" cy="650670"/>
            </a:xfrm>
            <a:custGeom>
              <a:avLst/>
              <a:gdLst/>
              <a:ahLst/>
              <a:cxnLst/>
              <a:rect l="l" t="t" r="r" b="b"/>
              <a:pathLst>
                <a:path w="100172" h="398280" extrusionOk="0">
                  <a:moveTo>
                    <a:pt x="100172" y="0"/>
                  </a:moveTo>
                  <a:lnTo>
                    <a:pt x="29859" y="386723"/>
                  </a:lnTo>
                  <a:lnTo>
                    <a:pt x="0" y="398281"/>
                  </a:lnTo>
                  <a:lnTo>
                    <a:pt x="65497" y="2841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2" name="Google Shape;512;p42"/>
            <p:cNvSpPr/>
            <p:nvPr/>
          </p:nvSpPr>
          <p:spPr>
            <a:xfrm>
              <a:off x="3341159" y="3898371"/>
              <a:ext cx="147128" cy="605823"/>
            </a:xfrm>
            <a:custGeom>
              <a:avLst/>
              <a:gdLst/>
              <a:ahLst/>
              <a:cxnLst/>
              <a:rect l="l" t="t" r="r" b="b"/>
              <a:pathLst>
                <a:path w="90058" h="370829" extrusionOk="0">
                  <a:moveTo>
                    <a:pt x="90059" y="481"/>
                  </a:moveTo>
                  <a:lnTo>
                    <a:pt x="27451" y="359271"/>
                  </a:lnTo>
                  <a:lnTo>
                    <a:pt x="0" y="370830"/>
                  </a:lnTo>
                  <a:lnTo>
                    <a:pt x="616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3" name="Google Shape;513;p42"/>
            <p:cNvSpPr/>
            <p:nvPr/>
          </p:nvSpPr>
          <p:spPr>
            <a:xfrm>
              <a:off x="2679473" y="2928265"/>
              <a:ext cx="226594" cy="221873"/>
            </a:xfrm>
            <a:custGeom>
              <a:avLst/>
              <a:gdLst/>
              <a:ahLst/>
              <a:cxnLst/>
              <a:rect l="l" t="t" r="r" b="b"/>
              <a:pathLst>
                <a:path w="138700" h="135810" extrusionOk="0">
                  <a:moveTo>
                    <a:pt x="102098" y="0"/>
                  </a:moveTo>
                  <a:lnTo>
                    <a:pt x="138700" y="74648"/>
                  </a:lnTo>
                  <a:lnTo>
                    <a:pt x="27451" y="135810"/>
                  </a:lnTo>
                  <a:lnTo>
                    <a:pt x="0" y="76574"/>
                  </a:lnTo>
                  <a:lnTo>
                    <a:pt x="34193" y="26488"/>
                  </a:lnTo>
                  <a:close/>
                </a:path>
              </a:pathLst>
            </a:custGeom>
            <a:solidFill>
              <a:srgbClr val="D8ACA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4" name="Google Shape;514;p42"/>
            <p:cNvSpPr/>
            <p:nvPr/>
          </p:nvSpPr>
          <p:spPr>
            <a:xfrm>
              <a:off x="2500842" y="2772482"/>
              <a:ext cx="280124" cy="302202"/>
            </a:xfrm>
            <a:custGeom>
              <a:avLst/>
              <a:gdLst/>
              <a:ahLst/>
              <a:cxnLst/>
              <a:rect l="l" t="t" r="r" b="b"/>
              <a:pathLst>
                <a:path w="171466" h="184980" extrusionOk="0">
                  <a:moveTo>
                    <a:pt x="74666" y="0"/>
                  </a:moveTo>
                  <a:cubicBezTo>
                    <a:pt x="74666" y="0"/>
                    <a:pt x="60699" y="10595"/>
                    <a:pt x="49622" y="24080"/>
                  </a:cubicBezTo>
                  <a:cubicBezTo>
                    <a:pt x="40472" y="35638"/>
                    <a:pt x="38064" y="34675"/>
                    <a:pt x="36619" y="37083"/>
                  </a:cubicBezTo>
                  <a:cubicBezTo>
                    <a:pt x="36619" y="37083"/>
                    <a:pt x="-945" y="55384"/>
                    <a:pt x="18" y="60681"/>
                  </a:cubicBezTo>
                  <a:cubicBezTo>
                    <a:pt x="981" y="65497"/>
                    <a:pt x="23616" y="69350"/>
                    <a:pt x="23616" y="69350"/>
                  </a:cubicBezTo>
                  <a:cubicBezTo>
                    <a:pt x="23616" y="69350"/>
                    <a:pt x="7242" y="114620"/>
                    <a:pt x="8205" y="138218"/>
                  </a:cubicBezTo>
                  <a:cubicBezTo>
                    <a:pt x="9168" y="161817"/>
                    <a:pt x="21208" y="179154"/>
                    <a:pt x="48178" y="183970"/>
                  </a:cubicBezTo>
                  <a:cubicBezTo>
                    <a:pt x="75147" y="188786"/>
                    <a:pt x="111748" y="174820"/>
                    <a:pt x="111748" y="174820"/>
                  </a:cubicBezTo>
                  <a:lnTo>
                    <a:pt x="171467" y="98727"/>
                  </a:lnTo>
                  <a:lnTo>
                    <a:pt x="148831" y="22154"/>
                  </a:lnTo>
                  <a:cubicBezTo>
                    <a:pt x="148831" y="21672"/>
                    <a:pt x="100190" y="11558"/>
                    <a:pt x="74666" y="0"/>
                  </a:cubicBezTo>
                  <a:close/>
                </a:path>
              </a:pathLst>
            </a:custGeom>
            <a:solidFill>
              <a:srgbClr val="D8ACA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5" name="Google Shape;515;p42"/>
            <p:cNvSpPr/>
            <p:nvPr/>
          </p:nvSpPr>
          <p:spPr>
            <a:xfrm>
              <a:off x="2582362" y="2682338"/>
              <a:ext cx="338945" cy="302617"/>
            </a:xfrm>
            <a:custGeom>
              <a:avLst/>
              <a:gdLst/>
              <a:ahLst/>
              <a:cxnLst/>
              <a:rect l="l" t="t" r="r" b="b"/>
              <a:pathLst>
                <a:path w="207471" h="185234" extrusionOk="0">
                  <a:moveTo>
                    <a:pt x="143721" y="185210"/>
                  </a:moveTo>
                  <a:cubicBezTo>
                    <a:pt x="143721" y="185210"/>
                    <a:pt x="158650" y="186173"/>
                    <a:pt x="175025" y="176059"/>
                  </a:cubicBezTo>
                  <a:cubicBezTo>
                    <a:pt x="191881" y="166427"/>
                    <a:pt x="222221" y="118268"/>
                    <a:pt x="199105" y="72516"/>
                  </a:cubicBezTo>
                  <a:cubicBezTo>
                    <a:pt x="175988" y="26283"/>
                    <a:pt x="101340" y="23393"/>
                    <a:pt x="88819" y="18096"/>
                  </a:cubicBezTo>
                  <a:cubicBezTo>
                    <a:pt x="76297" y="12316"/>
                    <a:pt x="27656" y="-9355"/>
                    <a:pt x="9837" y="4611"/>
                  </a:cubicBezTo>
                  <a:cubicBezTo>
                    <a:pt x="-7982" y="18577"/>
                    <a:pt x="-758" y="36878"/>
                    <a:pt x="24767" y="55660"/>
                  </a:cubicBezTo>
                  <a:cubicBezTo>
                    <a:pt x="50773" y="73961"/>
                    <a:pt x="97006" y="102857"/>
                    <a:pt x="112417" y="125492"/>
                  </a:cubicBezTo>
                  <a:cubicBezTo>
                    <a:pt x="127828" y="148127"/>
                    <a:pt x="143721" y="185210"/>
                    <a:pt x="143721" y="185210"/>
                  </a:cubicBezTo>
                  <a:close/>
                </a:path>
              </a:pathLst>
            </a:custGeom>
            <a:solidFill>
              <a:srgbClr val="4E241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6" name="Google Shape;516;p42"/>
            <p:cNvSpPr/>
            <p:nvPr/>
          </p:nvSpPr>
          <p:spPr>
            <a:xfrm>
              <a:off x="2646117" y="2807853"/>
              <a:ext cx="204448" cy="212066"/>
            </a:xfrm>
            <a:custGeom>
              <a:avLst/>
              <a:gdLst/>
              <a:ahLst/>
              <a:cxnLst/>
              <a:rect l="l" t="t" r="r" b="b"/>
              <a:pathLst>
                <a:path w="125144" h="129807" extrusionOk="0">
                  <a:moveTo>
                    <a:pt x="190" y="66963"/>
                  </a:moveTo>
                  <a:cubicBezTo>
                    <a:pt x="190" y="66963"/>
                    <a:pt x="10303" y="1465"/>
                    <a:pt x="59907" y="20"/>
                  </a:cubicBezTo>
                  <a:cubicBezTo>
                    <a:pt x="109512" y="-943"/>
                    <a:pt x="129258" y="32287"/>
                    <a:pt x="124442" y="68407"/>
                  </a:cubicBezTo>
                  <a:cubicBezTo>
                    <a:pt x="119626" y="105009"/>
                    <a:pt x="81098" y="134868"/>
                    <a:pt x="49794" y="129089"/>
                  </a:cubicBezTo>
                  <a:cubicBezTo>
                    <a:pt x="18490" y="123309"/>
                    <a:pt x="-2218" y="104046"/>
                    <a:pt x="190" y="669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7" name="Google Shape;517;p42"/>
            <p:cNvSpPr/>
            <p:nvPr/>
          </p:nvSpPr>
          <p:spPr>
            <a:xfrm>
              <a:off x="2774673" y="2717547"/>
              <a:ext cx="75809" cy="121810"/>
            </a:xfrm>
            <a:custGeom>
              <a:avLst/>
              <a:gdLst/>
              <a:ahLst/>
              <a:cxnLst/>
              <a:rect l="l" t="t" r="r" b="b"/>
              <a:pathLst>
                <a:path w="46403" h="74561" extrusionOk="0">
                  <a:moveTo>
                    <a:pt x="23117" y="74561"/>
                  </a:moveTo>
                  <a:cubicBezTo>
                    <a:pt x="23117" y="74561"/>
                    <a:pt x="38046" y="61558"/>
                    <a:pt x="44789" y="43739"/>
                  </a:cubicBezTo>
                  <a:cubicBezTo>
                    <a:pt x="51049" y="25920"/>
                    <a:pt x="37083" y="10991"/>
                    <a:pt x="37083" y="10991"/>
                  </a:cubicBezTo>
                  <a:cubicBezTo>
                    <a:pt x="37083" y="10991"/>
                    <a:pt x="21190" y="-5384"/>
                    <a:pt x="8669" y="1840"/>
                  </a:cubicBezTo>
                  <a:cubicBezTo>
                    <a:pt x="8669" y="1840"/>
                    <a:pt x="18301" y="8101"/>
                    <a:pt x="17337" y="19659"/>
                  </a:cubicBezTo>
                  <a:cubicBezTo>
                    <a:pt x="16374" y="31218"/>
                    <a:pt x="5780" y="44703"/>
                    <a:pt x="0" y="53853"/>
                  </a:cubicBezTo>
                  <a:lnTo>
                    <a:pt x="23117" y="7456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8" name="Google Shape;518;p42"/>
            <p:cNvSpPr/>
            <p:nvPr/>
          </p:nvSpPr>
          <p:spPr>
            <a:xfrm>
              <a:off x="2691274" y="2812609"/>
              <a:ext cx="144163" cy="210857"/>
            </a:xfrm>
            <a:custGeom>
              <a:avLst/>
              <a:gdLst/>
              <a:ahLst/>
              <a:cxnLst/>
              <a:rect l="l" t="t" r="r" b="b"/>
              <a:pathLst>
                <a:path w="88243" h="129067" extrusionOk="0">
                  <a:moveTo>
                    <a:pt x="27933" y="129068"/>
                  </a:moveTo>
                  <a:cubicBezTo>
                    <a:pt x="25525" y="129068"/>
                    <a:pt x="23598" y="128586"/>
                    <a:pt x="21672" y="128105"/>
                  </a:cubicBezTo>
                  <a:lnTo>
                    <a:pt x="22635" y="124733"/>
                  </a:lnTo>
                  <a:cubicBezTo>
                    <a:pt x="31304" y="128105"/>
                    <a:pt x="45752" y="122325"/>
                    <a:pt x="58755" y="110767"/>
                  </a:cubicBezTo>
                  <a:cubicBezTo>
                    <a:pt x="75129" y="96319"/>
                    <a:pt x="90058" y="70313"/>
                    <a:pt x="82834" y="41899"/>
                  </a:cubicBezTo>
                  <a:cubicBezTo>
                    <a:pt x="75610" y="13485"/>
                    <a:pt x="50568" y="3371"/>
                    <a:pt x="31304" y="3371"/>
                  </a:cubicBezTo>
                  <a:cubicBezTo>
                    <a:pt x="31304" y="3371"/>
                    <a:pt x="31304" y="3371"/>
                    <a:pt x="31304" y="3371"/>
                  </a:cubicBezTo>
                  <a:cubicBezTo>
                    <a:pt x="15893" y="3371"/>
                    <a:pt x="1927" y="11558"/>
                    <a:pt x="1927" y="11558"/>
                  </a:cubicBezTo>
                  <a:lnTo>
                    <a:pt x="0" y="8669"/>
                  </a:lnTo>
                  <a:cubicBezTo>
                    <a:pt x="481" y="8187"/>
                    <a:pt x="14929" y="0"/>
                    <a:pt x="31304" y="0"/>
                  </a:cubicBezTo>
                  <a:cubicBezTo>
                    <a:pt x="31304" y="0"/>
                    <a:pt x="31304" y="0"/>
                    <a:pt x="31304" y="0"/>
                  </a:cubicBezTo>
                  <a:cubicBezTo>
                    <a:pt x="52013" y="0"/>
                    <a:pt x="78501" y="10595"/>
                    <a:pt x="86206" y="40936"/>
                  </a:cubicBezTo>
                  <a:cubicBezTo>
                    <a:pt x="93911" y="70795"/>
                    <a:pt x="78501" y="97764"/>
                    <a:pt x="61163" y="113175"/>
                  </a:cubicBezTo>
                  <a:cubicBezTo>
                    <a:pt x="50086" y="123289"/>
                    <a:pt x="37565" y="129068"/>
                    <a:pt x="27933" y="1290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19" name="Google Shape;519;p42"/>
            <p:cNvSpPr/>
            <p:nvPr/>
          </p:nvSpPr>
          <p:spPr>
            <a:xfrm>
              <a:off x="2571880" y="2827557"/>
              <a:ext cx="18020" cy="22816"/>
            </a:xfrm>
            <a:custGeom>
              <a:avLst/>
              <a:gdLst/>
              <a:ahLst/>
              <a:cxnLst/>
              <a:rect l="l" t="t" r="r" b="b"/>
              <a:pathLst>
                <a:path w="11030" h="13966" extrusionOk="0">
                  <a:moveTo>
                    <a:pt x="10475" y="2408"/>
                  </a:moveTo>
                  <a:cubicBezTo>
                    <a:pt x="9993" y="1445"/>
                    <a:pt x="9512" y="963"/>
                    <a:pt x="9030" y="482"/>
                  </a:cubicBezTo>
                  <a:cubicBezTo>
                    <a:pt x="8067" y="0"/>
                    <a:pt x="7104" y="0"/>
                    <a:pt x="6622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6622" y="0"/>
                    <a:pt x="6140" y="0"/>
                    <a:pt x="6140" y="0"/>
                  </a:cubicBezTo>
                  <a:cubicBezTo>
                    <a:pt x="6140" y="0"/>
                    <a:pt x="6140" y="0"/>
                    <a:pt x="6140" y="0"/>
                  </a:cubicBezTo>
                  <a:cubicBezTo>
                    <a:pt x="4214" y="963"/>
                    <a:pt x="2288" y="2408"/>
                    <a:pt x="1324" y="4334"/>
                  </a:cubicBezTo>
                  <a:cubicBezTo>
                    <a:pt x="843" y="5298"/>
                    <a:pt x="361" y="6261"/>
                    <a:pt x="361" y="7224"/>
                  </a:cubicBezTo>
                  <a:cubicBezTo>
                    <a:pt x="-120" y="8669"/>
                    <a:pt x="-120" y="9632"/>
                    <a:pt x="361" y="11077"/>
                  </a:cubicBezTo>
                  <a:lnTo>
                    <a:pt x="843" y="12040"/>
                  </a:lnTo>
                  <a:cubicBezTo>
                    <a:pt x="843" y="12522"/>
                    <a:pt x="1324" y="12522"/>
                    <a:pt x="1806" y="13003"/>
                  </a:cubicBezTo>
                  <a:cubicBezTo>
                    <a:pt x="2288" y="13485"/>
                    <a:pt x="3251" y="13966"/>
                    <a:pt x="3732" y="13966"/>
                  </a:cubicBezTo>
                  <a:cubicBezTo>
                    <a:pt x="5177" y="13966"/>
                    <a:pt x="6622" y="13485"/>
                    <a:pt x="7585" y="12522"/>
                  </a:cubicBezTo>
                  <a:cubicBezTo>
                    <a:pt x="8548" y="11558"/>
                    <a:pt x="9512" y="10595"/>
                    <a:pt x="10475" y="9632"/>
                  </a:cubicBezTo>
                  <a:cubicBezTo>
                    <a:pt x="10956" y="7706"/>
                    <a:pt x="11437" y="4816"/>
                    <a:pt x="10475" y="24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0" name="Google Shape;520;p42"/>
            <p:cNvSpPr/>
            <p:nvPr/>
          </p:nvSpPr>
          <p:spPr>
            <a:xfrm>
              <a:off x="2528409" y="2899154"/>
              <a:ext cx="67663" cy="22816"/>
            </a:xfrm>
            <a:custGeom>
              <a:avLst/>
              <a:gdLst/>
              <a:ahLst/>
              <a:cxnLst/>
              <a:rect l="l" t="t" r="r" b="b"/>
              <a:pathLst>
                <a:path w="41417" h="13966" extrusionOk="0">
                  <a:moveTo>
                    <a:pt x="13003" y="13966"/>
                  </a:moveTo>
                  <a:cubicBezTo>
                    <a:pt x="9150" y="13966"/>
                    <a:pt x="4816" y="13485"/>
                    <a:pt x="0" y="11558"/>
                  </a:cubicBezTo>
                  <a:lnTo>
                    <a:pt x="963" y="8187"/>
                  </a:lnTo>
                  <a:cubicBezTo>
                    <a:pt x="21190" y="15893"/>
                    <a:pt x="39009" y="0"/>
                    <a:pt x="39009" y="0"/>
                  </a:cubicBezTo>
                  <a:lnTo>
                    <a:pt x="41417" y="2408"/>
                  </a:lnTo>
                  <a:cubicBezTo>
                    <a:pt x="41417" y="3371"/>
                    <a:pt x="29377" y="13966"/>
                    <a:pt x="13003" y="139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1" name="Google Shape;521;p42"/>
            <p:cNvSpPr/>
            <p:nvPr/>
          </p:nvSpPr>
          <p:spPr>
            <a:xfrm>
              <a:off x="2177504" y="3269729"/>
              <a:ext cx="278521" cy="260425"/>
            </a:xfrm>
            <a:custGeom>
              <a:avLst/>
              <a:gdLst/>
              <a:ahLst/>
              <a:cxnLst/>
              <a:rect l="l" t="t" r="r" b="b"/>
              <a:pathLst>
                <a:path w="170485" h="159408" extrusionOk="0">
                  <a:moveTo>
                    <a:pt x="122807" y="0"/>
                  </a:moveTo>
                  <a:lnTo>
                    <a:pt x="170485" y="70795"/>
                  </a:lnTo>
                  <a:lnTo>
                    <a:pt x="72722" y="159409"/>
                  </a:lnTo>
                  <a:cubicBezTo>
                    <a:pt x="72722" y="159409"/>
                    <a:pt x="20227" y="77537"/>
                    <a:pt x="0" y="52494"/>
                  </a:cubicBezTo>
                  <a:lnTo>
                    <a:pt x="122807" y="0"/>
                  </a:lnTo>
                  <a:close/>
                </a:path>
              </a:pathLst>
            </a:custGeom>
            <a:solidFill>
              <a:srgbClr val="D8ACA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2" name="Google Shape;522;p42"/>
            <p:cNvSpPr/>
            <p:nvPr/>
          </p:nvSpPr>
          <p:spPr>
            <a:xfrm>
              <a:off x="3244226" y="3335540"/>
              <a:ext cx="404007" cy="652630"/>
            </a:xfrm>
            <a:custGeom>
              <a:avLst/>
              <a:gdLst/>
              <a:ahLst/>
              <a:cxnLst/>
              <a:rect l="l" t="t" r="r" b="b"/>
              <a:pathLst>
                <a:path w="247296" h="399480" extrusionOk="0">
                  <a:moveTo>
                    <a:pt x="209591" y="653"/>
                  </a:moveTo>
                  <a:cubicBezTo>
                    <a:pt x="209591" y="653"/>
                    <a:pt x="105084" y="39180"/>
                    <a:pt x="72817" y="69039"/>
                  </a:cubicBezTo>
                  <a:cubicBezTo>
                    <a:pt x="41032" y="98417"/>
                    <a:pt x="-2312" y="269384"/>
                    <a:pt x="96" y="328620"/>
                  </a:cubicBezTo>
                  <a:cubicBezTo>
                    <a:pt x="2504" y="387857"/>
                    <a:pt x="9246" y="397007"/>
                    <a:pt x="52590" y="399415"/>
                  </a:cubicBezTo>
                  <a:cubicBezTo>
                    <a:pt x="95933" y="401823"/>
                    <a:pt x="164321" y="337770"/>
                    <a:pt x="196106" y="292500"/>
                  </a:cubicBezTo>
                  <a:cubicBezTo>
                    <a:pt x="227891" y="246749"/>
                    <a:pt x="252934" y="53628"/>
                    <a:pt x="246192" y="23769"/>
                  </a:cubicBezTo>
                  <a:cubicBezTo>
                    <a:pt x="239450" y="-6090"/>
                    <a:pt x="209591" y="653"/>
                    <a:pt x="209591" y="6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3" name="Google Shape;523;p42"/>
            <p:cNvSpPr/>
            <p:nvPr/>
          </p:nvSpPr>
          <p:spPr>
            <a:xfrm>
              <a:off x="3301819" y="3438746"/>
              <a:ext cx="114593" cy="548531"/>
            </a:xfrm>
            <a:custGeom>
              <a:avLst/>
              <a:gdLst/>
              <a:ahLst/>
              <a:cxnLst/>
              <a:rect l="l" t="t" r="r" b="b"/>
              <a:pathLst>
                <a:path w="70143" h="335760" extrusionOk="0">
                  <a:moveTo>
                    <a:pt x="481" y="335760"/>
                  </a:moveTo>
                  <a:lnTo>
                    <a:pt x="0" y="332389"/>
                  </a:lnTo>
                  <a:cubicBezTo>
                    <a:pt x="35157" y="326610"/>
                    <a:pt x="73203" y="86293"/>
                    <a:pt x="65979" y="35244"/>
                  </a:cubicBezTo>
                  <a:cubicBezTo>
                    <a:pt x="63571" y="17906"/>
                    <a:pt x="58273" y="7311"/>
                    <a:pt x="51531" y="4422"/>
                  </a:cubicBezTo>
                  <a:cubicBezTo>
                    <a:pt x="45270" y="2014"/>
                    <a:pt x="39009" y="6830"/>
                    <a:pt x="39009" y="6830"/>
                  </a:cubicBezTo>
                  <a:lnTo>
                    <a:pt x="37083" y="3940"/>
                  </a:lnTo>
                  <a:cubicBezTo>
                    <a:pt x="37565" y="3458"/>
                    <a:pt x="44789" y="-2321"/>
                    <a:pt x="52976" y="1050"/>
                  </a:cubicBezTo>
                  <a:cubicBezTo>
                    <a:pt x="61163" y="4422"/>
                    <a:pt x="66942" y="15498"/>
                    <a:pt x="69350" y="34762"/>
                  </a:cubicBezTo>
                  <a:cubicBezTo>
                    <a:pt x="72721" y="58842"/>
                    <a:pt x="65016" y="133008"/>
                    <a:pt x="52494" y="200432"/>
                  </a:cubicBezTo>
                  <a:cubicBezTo>
                    <a:pt x="42862" y="249554"/>
                    <a:pt x="23598" y="331908"/>
                    <a:pt x="481" y="3357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4" name="Google Shape;524;p42"/>
            <p:cNvSpPr/>
            <p:nvPr/>
          </p:nvSpPr>
          <p:spPr>
            <a:xfrm>
              <a:off x="2649574" y="3031333"/>
              <a:ext cx="357200" cy="208498"/>
            </a:xfrm>
            <a:custGeom>
              <a:avLst/>
              <a:gdLst/>
              <a:ahLst/>
              <a:cxnLst/>
              <a:rect l="l" t="t" r="r" b="b"/>
              <a:pathLst>
                <a:path w="218645" h="127623" extrusionOk="0">
                  <a:moveTo>
                    <a:pt x="170967" y="0"/>
                  </a:moveTo>
                  <a:lnTo>
                    <a:pt x="22635" y="75129"/>
                  </a:lnTo>
                  <a:lnTo>
                    <a:pt x="0" y="127623"/>
                  </a:lnTo>
                  <a:lnTo>
                    <a:pt x="97764" y="120881"/>
                  </a:lnTo>
                  <a:lnTo>
                    <a:pt x="218645" y="5008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5" name="Google Shape;525;p42"/>
            <p:cNvSpPr/>
            <p:nvPr/>
          </p:nvSpPr>
          <p:spPr>
            <a:xfrm>
              <a:off x="1883246" y="3212906"/>
              <a:ext cx="959877" cy="1007851"/>
            </a:xfrm>
            <a:custGeom>
              <a:avLst/>
              <a:gdLst/>
              <a:ahLst/>
              <a:cxnLst/>
              <a:rect l="l" t="t" r="r" b="b"/>
              <a:pathLst>
                <a:path w="587548" h="616913" extrusionOk="0">
                  <a:moveTo>
                    <a:pt x="581287" y="1070"/>
                  </a:moveTo>
                  <a:cubicBezTo>
                    <a:pt x="581287" y="1070"/>
                    <a:pt x="494118" y="-8562"/>
                    <a:pt x="409839" y="29966"/>
                  </a:cubicBezTo>
                  <a:cubicBezTo>
                    <a:pt x="325559" y="68494"/>
                    <a:pt x="2408" y="469182"/>
                    <a:pt x="2408" y="469182"/>
                  </a:cubicBezTo>
                  <a:lnTo>
                    <a:pt x="0" y="598732"/>
                  </a:lnTo>
                  <a:cubicBezTo>
                    <a:pt x="0" y="598732"/>
                    <a:pt x="43344" y="653153"/>
                    <a:pt x="166151" y="573689"/>
                  </a:cubicBezTo>
                  <a:cubicBezTo>
                    <a:pt x="288958" y="494226"/>
                    <a:pt x="587548" y="129657"/>
                    <a:pt x="587548" y="129657"/>
                  </a:cubicBezTo>
                  <a:lnTo>
                    <a:pt x="581287" y="107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6" name="Google Shape;526;p42"/>
            <p:cNvSpPr/>
            <p:nvPr/>
          </p:nvSpPr>
          <p:spPr>
            <a:xfrm rot="-3010565">
              <a:off x="1827474" y="3847102"/>
              <a:ext cx="337323" cy="5504"/>
            </a:xfrm>
            <a:custGeom>
              <a:avLst/>
              <a:gdLst/>
              <a:ahLst/>
              <a:cxnLst/>
              <a:rect l="l" t="t" r="r" b="b"/>
              <a:pathLst>
                <a:path w="206617" h="3371" extrusionOk="0">
                  <a:moveTo>
                    <a:pt x="0" y="0"/>
                  </a:moveTo>
                  <a:lnTo>
                    <a:pt x="206617" y="0"/>
                  </a:lnTo>
                  <a:lnTo>
                    <a:pt x="206617" y="3371"/>
                  </a:lnTo>
                  <a:lnTo>
                    <a:pt x="0" y="33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7" name="Google Shape;527;p42"/>
            <p:cNvSpPr/>
            <p:nvPr/>
          </p:nvSpPr>
          <p:spPr>
            <a:xfrm rot="-2943404">
              <a:off x="2491894" y="3636441"/>
              <a:ext cx="338167" cy="5505"/>
            </a:xfrm>
            <a:custGeom>
              <a:avLst/>
              <a:gdLst/>
              <a:ahLst/>
              <a:cxnLst/>
              <a:rect l="l" t="t" r="r" b="b"/>
              <a:pathLst>
                <a:path w="207093" h="3371" extrusionOk="0">
                  <a:moveTo>
                    <a:pt x="0" y="0"/>
                  </a:moveTo>
                  <a:lnTo>
                    <a:pt x="207094" y="0"/>
                  </a:lnTo>
                  <a:lnTo>
                    <a:pt x="207094" y="3371"/>
                  </a:lnTo>
                  <a:lnTo>
                    <a:pt x="0" y="33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528" name="Google Shape;528;p42"/>
            <p:cNvSpPr/>
            <p:nvPr/>
          </p:nvSpPr>
          <p:spPr>
            <a:xfrm>
              <a:off x="2653508" y="3112373"/>
              <a:ext cx="355627" cy="118017"/>
            </a:xfrm>
            <a:custGeom>
              <a:avLst/>
              <a:gdLst/>
              <a:ahLst/>
              <a:cxnLst/>
              <a:rect l="l" t="t" r="r" b="b"/>
              <a:pathLst>
                <a:path w="217682" h="72239" extrusionOk="0">
                  <a:moveTo>
                    <a:pt x="964" y="72240"/>
                  </a:moveTo>
                  <a:lnTo>
                    <a:pt x="0" y="68868"/>
                  </a:lnTo>
                  <a:cubicBezTo>
                    <a:pt x="24080" y="62608"/>
                    <a:pt x="46715" y="62608"/>
                    <a:pt x="66942" y="62608"/>
                  </a:cubicBezTo>
                  <a:cubicBezTo>
                    <a:pt x="81390" y="62608"/>
                    <a:pt x="93430" y="62608"/>
                    <a:pt x="103062" y="60200"/>
                  </a:cubicBezTo>
                  <a:cubicBezTo>
                    <a:pt x="125697" y="54902"/>
                    <a:pt x="215274" y="482"/>
                    <a:pt x="215756" y="0"/>
                  </a:cubicBezTo>
                  <a:lnTo>
                    <a:pt x="217682" y="2890"/>
                  </a:lnTo>
                  <a:cubicBezTo>
                    <a:pt x="213829" y="5298"/>
                    <a:pt x="127142" y="58273"/>
                    <a:pt x="104025" y="63571"/>
                  </a:cubicBezTo>
                  <a:cubicBezTo>
                    <a:pt x="93911" y="65979"/>
                    <a:pt x="81390" y="65979"/>
                    <a:pt x="66942" y="65979"/>
                  </a:cubicBezTo>
                  <a:cubicBezTo>
                    <a:pt x="47197" y="66460"/>
                    <a:pt x="24562" y="66460"/>
                    <a:pt x="964" y="722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2" name="Picture Placeholder 1"/>
          <p:cNvPicPr>
            <a:picLocks noGrp="1" noChangeAspect="1"/>
          </p:cNvPicPr>
          <p:nvPr>
            <p:ph type="pic" idx="2"/>
          </p:nvPr>
        </p:nvPicPr>
        <p:blipFill>
          <a:blip r:embed="rId3"/>
          <a:stretch>
            <a:fillRect/>
          </a:stretch>
        </p:blipFill>
        <p:spPr>
          <a:xfrm>
            <a:off x="2543810" y="1127760"/>
            <a:ext cx="4168140" cy="1028700"/>
          </a:xfrm>
          <a:prstGeom prst="rect">
            <a:avLst/>
          </a:prstGeom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6205855" y="2680335"/>
            <a:ext cx="2092960" cy="2325370"/>
          </a:xfrm>
          <a:prstGeom prst="rect">
            <a:avLst/>
          </a:prstGeom>
        </p:spPr>
      </p:pic>
      <p:sp>
        <p:nvSpPr>
          <p:cNvPr id="4" name="Text Box 3"/>
          <p:cNvSpPr txBox="1"/>
          <p:nvPr/>
        </p:nvSpPr>
        <p:spPr>
          <a:xfrm>
            <a:off x="1360805" y="250190"/>
            <a:ext cx="2021840" cy="530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sz="3200" b="1">
                <a:latin typeface="Times New Roman" panose="02020603050405020304" charset="0"/>
                <a:cs typeface="Times New Roman" panose="02020603050405020304" charset="0"/>
              </a:rPr>
              <a:t>Ví dụ</a:t>
            </a:r>
          </a:p>
        </p:txBody>
      </p:sp>
      <p:sp>
        <p:nvSpPr>
          <p:cNvPr id="7" name="Bent Arrow 6"/>
          <p:cNvSpPr/>
          <p:nvPr/>
        </p:nvSpPr>
        <p:spPr>
          <a:xfrm rot="10800000" flipH="1">
            <a:off x="5309870" y="2221230"/>
            <a:ext cx="1074420" cy="139319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38529"/>
            </a:avLst>
          </a:prstGeom>
        </p:spPr>
        <p:style>
          <a:lnRef idx="2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66"/>
          <p:cNvSpPr txBox="1">
            <a:spLocks noGrp="1"/>
          </p:cNvSpPr>
          <p:nvPr>
            <p:ph type="title"/>
          </p:nvPr>
        </p:nvSpPr>
        <p:spPr>
          <a:xfrm>
            <a:off x="2439300" y="2108250"/>
            <a:ext cx="4265400" cy="8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 dirty="0">
                <a:latin typeface="Times New Roman" panose="02020603050405020304" charset="0"/>
                <a:cs typeface="Times New Roman" panose="02020603050405020304" charset="0"/>
              </a:rPr>
              <a:t>BỘ DỮ LIỆU</a:t>
            </a:r>
          </a:p>
        </p:txBody>
      </p:sp>
      <p:sp>
        <p:nvSpPr>
          <p:cNvPr id="1717" name="Google Shape;1717;p66"/>
          <p:cNvSpPr txBox="1">
            <a:spLocks noGrp="1"/>
          </p:cNvSpPr>
          <p:nvPr>
            <p:ph type="title" idx="2"/>
          </p:nvPr>
        </p:nvSpPr>
        <p:spPr>
          <a:xfrm>
            <a:off x="4083000" y="1458741"/>
            <a:ext cx="978000" cy="64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Onest SemiBold" charset="0"/>
              </a:rPr>
              <a:t>02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dirty="0">
                <a:latin typeface="+mj-lt"/>
              </a:rPr>
              <a:t>DATA</a:t>
            </a:r>
          </a:p>
        </p:txBody>
      </p:sp>
      <p:sp>
        <p:nvSpPr>
          <p:cNvPr id="894" name="Google Shape;894;p47"/>
          <p:cNvSpPr txBox="1">
            <a:spLocks noGrp="1"/>
          </p:cNvSpPr>
          <p:nvPr>
            <p:ph type="subTitle" idx="1"/>
          </p:nvPr>
        </p:nvSpPr>
        <p:spPr>
          <a:xfrm>
            <a:off x="713225" y="2963452"/>
            <a:ext cx="23055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>
                <a:latin typeface="Times New Roman" panose="02020603050405020304" charset="0"/>
                <a:cs typeface="Times New Roman" panose="02020603050405020304" charset="0"/>
                <a:sym typeface="+mn-ea"/>
              </a:rPr>
              <a:t>Tập dữ liệu gồm 3343 mẫu nhãn nước giải khát (Coca, Sprite, Fanta, Pepsi, ChilSung, Welchs)</a:t>
            </a:r>
          </a:p>
        </p:txBody>
      </p:sp>
      <p:sp>
        <p:nvSpPr>
          <p:cNvPr id="895" name="Google Shape;895;p47"/>
          <p:cNvSpPr txBox="1">
            <a:spLocks noGrp="1"/>
          </p:cNvSpPr>
          <p:nvPr>
            <p:ph type="subTitle" idx="2"/>
          </p:nvPr>
        </p:nvSpPr>
        <p:spPr>
          <a:xfrm>
            <a:off x="3415665" y="2963545"/>
            <a:ext cx="2702560" cy="13798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Prompt (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mô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tả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chi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tiết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về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màu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sắc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phong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cách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, font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chữ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hiệu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ứng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của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3343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mẫu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nhãn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).</a:t>
            </a:r>
          </a:p>
        </p:txBody>
      </p:sp>
      <p:sp>
        <p:nvSpPr>
          <p:cNvPr id="896" name="Google Shape;896;p47"/>
          <p:cNvSpPr txBox="1">
            <a:spLocks noGrp="1"/>
          </p:cNvSpPr>
          <p:nvPr>
            <p:ph type="subTitle" idx="3"/>
          </p:nvPr>
        </p:nvSpPr>
        <p:spPr>
          <a:xfrm>
            <a:off x="6118225" y="2963545"/>
            <a:ext cx="2505075" cy="9417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Mỗi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prompt bao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gồm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: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tên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thương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hiệu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màu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sắc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phong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cách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, chi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tiết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đặc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trưng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hiệu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ứng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ngẫu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nhiên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và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yêu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cầu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chất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lượng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altLang="en-US" dirty="0" err="1">
                <a:latin typeface="Times New Roman" panose="02020603050405020304" charset="0"/>
                <a:cs typeface="Times New Roman" panose="02020603050405020304" charset="0"/>
              </a:rPr>
              <a:t>cao</a:t>
            </a:r>
            <a:r>
              <a:rPr lang="en-US" altLang="en-US" dirty="0">
                <a:latin typeface="Times New Roman" panose="02020603050405020304" charset="0"/>
                <a:cs typeface="Times New Roman" panose="02020603050405020304" charset="0"/>
              </a:rPr>
              <a:t> ("high quality, ultra-detailed, realistic").</a:t>
            </a:r>
          </a:p>
        </p:txBody>
      </p:sp>
      <p:sp>
        <p:nvSpPr>
          <p:cNvPr id="897" name="Google Shape;897;p47"/>
          <p:cNvSpPr txBox="1">
            <a:spLocks noGrp="1"/>
          </p:cNvSpPr>
          <p:nvPr>
            <p:ph type="subTitle" idx="4"/>
          </p:nvPr>
        </p:nvSpPr>
        <p:spPr>
          <a:xfrm>
            <a:off x="713225" y="2471791"/>
            <a:ext cx="2305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TRAIN</a:t>
            </a:r>
          </a:p>
        </p:txBody>
      </p:sp>
      <p:sp>
        <p:nvSpPr>
          <p:cNvPr id="898" name="Google Shape;898;p47"/>
          <p:cNvSpPr txBox="1">
            <a:spLocks noGrp="1"/>
          </p:cNvSpPr>
          <p:nvPr>
            <p:ph type="subTitle" idx="5"/>
          </p:nvPr>
        </p:nvSpPr>
        <p:spPr>
          <a:xfrm>
            <a:off x="3415862" y="2471791"/>
            <a:ext cx="2305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PROMPT</a:t>
            </a:r>
          </a:p>
        </p:txBody>
      </p:sp>
      <p:sp>
        <p:nvSpPr>
          <p:cNvPr id="899" name="Google Shape;899;p47"/>
          <p:cNvSpPr txBox="1">
            <a:spLocks noGrp="1"/>
          </p:cNvSpPr>
          <p:nvPr>
            <p:ph type="subTitle" idx="6"/>
          </p:nvPr>
        </p:nvSpPr>
        <p:spPr>
          <a:xfrm>
            <a:off x="6118499" y="2471791"/>
            <a:ext cx="23055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b="1">
                <a:latin typeface="Times New Roman" panose="02020603050405020304" charset="0"/>
                <a:cs typeface="Times New Roman" panose="02020603050405020304" charset="0"/>
              </a:rPr>
              <a:t>ĐẶC ĐIỂM</a:t>
            </a:r>
          </a:p>
        </p:txBody>
      </p:sp>
      <p:grpSp>
        <p:nvGrpSpPr>
          <p:cNvPr id="900" name="Google Shape;900;p47"/>
          <p:cNvGrpSpPr/>
          <p:nvPr/>
        </p:nvGrpSpPr>
        <p:grpSpPr>
          <a:xfrm>
            <a:off x="840683" y="1666155"/>
            <a:ext cx="544887" cy="468881"/>
            <a:chOff x="749908" y="1839013"/>
            <a:chExt cx="544887" cy="468881"/>
          </a:xfrm>
        </p:grpSpPr>
        <p:sp>
          <p:nvSpPr>
            <p:cNvPr id="901" name="Google Shape;901;p47"/>
            <p:cNvSpPr/>
            <p:nvPr/>
          </p:nvSpPr>
          <p:spPr>
            <a:xfrm>
              <a:off x="758136" y="1846808"/>
              <a:ext cx="528415" cy="398370"/>
            </a:xfrm>
            <a:custGeom>
              <a:avLst/>
              <a:gdLst/>
              <a:ahLst/>
              <a:cxnLst/>
              <a:rect l="l" t="t" r="r" b="b"/>
              <a:pathLst>
                <a:path w="825648" h="622453" extrusionOk="0">
                  <a:moveTo>
                    <a:pt x="825649" y="32511"/>
                  </a:moveTo>
                  <a:lnTo>
                    <a:pt x="825649" y="589943"/>
                  </a:lnTo>
                  <a:cubicBezTo>
                    <a:pt x="825649" y="608230"/>
                    <a:pt x="810748" y="622454"/>
                    <a:pt x="793138" y="622454"/>
                  </a:cubicBezTo>
                  <a:lnTo>
                    <a:pt x="32511" y="622454"/>
                  </a:lnTo>
                  <a:cubicBezTo>
                    <a:pt x="14224" y="622454"/>
                    <a:pt x="0" y="607553"/>
                    <a:pt x="0" y="589943"/>
                  </a:cubicBezTo>
                  <a:lnTo>
                    <a:pt x="0" y="32511"/>
                  </a:lnTo>
                  <a:cubicBezTo>
                    <a:pt x="0" y="14224"/>
                    <a:pt x="14901" y="0"/>
                    <a:pt x="32511" y="0"/>
                  </a:cubicBezTo>
                  <a:lnTo>
                    <a:pt x="793138" y="0"/>
                  </a:lnTo>
                  <a:cubicBezTo>
                    <a:pt x="810748" y="0"/>
                    <a:pt x="825649" y="14901"/>
                    <a:pt x="825649" y="32511"/>
                  </a:cubicBezTo>
                  <a:lnTo>
                    <a:pt x="825649" y="325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2" name="Google Shape;902;p47"/>
            <p:cNvSpPr/>
            <p:nvPr/>
          </p:nvSpPr>
          <p:spPr>
            <a:xfrm>
              <a:off x="758136" y="1846375"/>
              <a:ext cx="528415" cy="398804"/>
            </a:xfrm>
            <a:custGeom>
              <a:avLst/>
              <a:gdLst/>
              <a:ahLst/>
              <a:cxnLst/>
              <a:rect l="l" t="t" r="r" b="b"/>
              <a:pathLst>
                <a:path w="825648" h="623131" extrusionOk="0">
                  <a:moveTo>
                    <a:pt x="825649" y="33189"/>
                  </a:moveTo>
                  <a:lnTo>
                    <a:pt x="825649" y="590620"/>
                  </a:lnTo>
                  <a:cubicBezTo>
                    <a:pt x="825649" y="608908"/>
                    <a:pt x="810748" y="623131"/>
                    <a:pt x="793138" y="623131"/>
                  </a:cubicBezTo>
                  <a:lnTo>
                    <a:pt x="32511" y="623131"/>
                  </a:lnTo>
                  <a:cubicBezTo>
                    <a:pt x="14224" y="623131"/>
                    <a:pt x="0" y="608230"/>
                    <a:pt x="0" y="590620"/>
                  </a:cubicBezTo>
                  <a:lnTo>
                    <a:pt x="0" y="574364"/>
                  </a:lnTo>
                  <a:lnTo>
                    <a:pt x="728115" y="574364"/>
                  </a:lnTo>
                  <a:cubicBezTo>
                    <a:pt x="752499" y="574364"/>
                    <a:pt x="772141" y="554722"/>
                    <a:pt x="772141" y="530339"/>
                  </a:cubicBezTo>
                  <a:lnTo>
                    <a:pt x="772141" y="0"/>
                  </a:lnTo>
                  <a:lnTo>
                    <a:pt x="792460" y="0"/>
                  </a:lnTo>
                  <a:cubicBezTo>
                    <a:pt x="810748" y="677"/>
                    <a:pt x="825649" y="15578"/>
                    <a:pt x="825649" y="33189"/>
                  </a:cubicBezTo>
                  <a:lnTo>
                    <a:pt x="825649" y="3318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3" name="Google Shape;903;p47"/>
            <p:cNvSpPr/>
            <p:nvPr/>
          </p:nvSpPr>
          <p:spPr>
            <a:xfrm>
              <a:off x="757703" y="1846808"/>
              <a:ext cx="528849" cy="74125"/>
            </a:xfrm>
            <a:custGeom>
              <a:avLst/>
              <a:gdLst/>
              <a:ahLst/>
              <a:cxnLst/>
              <a:rect l="l" t="t" r="r" b="b"/>
              <a:pathLst>
                <a:path w="826326" h="115821" extrusionOk="0">
                  <a:moveTo>
                    <a:pt x="826326" y="32511"/>
                  </a:moveTo>
                  <a:lnTo>
                    <a:pt x="826326" y="115821"/>
                  </a:lnTo>
                  <a:lnTo>
                    <a:pt x="0" y="115821"/>
                  </a:lnTo>
                  <a:lnTo>
                    <a:pt x="0" y="32511"/>
                  </a:lnTo>
                  <a:cubicBezTo>
                    <a:pt x="0" y="14224"/>
                    <a:pt x="14901" y="0"/>
                    <a:pt x="32511" y="0"/>
                  </a:cubicBezTo>
                  <a:lnTo>
                    <a:pt x="793815" y="0"/>
                  </a:lnTo>
                  <a:cubicBezTo>
                    <a:pt x="811425" y="0"/>
                    <a:pt x="826326" y="14901"/>
                    <a:pt x="826326" y="32511"/>
                  </a:cubicBezTo>
                  <a:lnTo>
                    <a:pt x="826326" y="3251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1251811" y="1846808"/>
              <a:ext cx="34245" cy="74125"/>
            </a:xfrm>
            <a:custGeom>
              <a:avLst/>
              <a:gdLst/>
              <a:ahLst/>
              <a:cxnLst/>
              <a:rect l="l" t="t" r="r" b="b"/>
              <a:pathLst>
                <a:path w="53508" h="115821" extrusionOk="0">
                  <a:moveTo>
                    <a:pt x="53508" y="32511"/>
                  </a:moveTo>
                  <a:lnTo>
                    <a:pt x="53508" y="115821"/>
                  </a:lnTo>
                  <a:lnTo>
                    <a:pt x="0" y="115821"/>
                  </a:lnTo>
                  <a:lnTo>
                    <a:pt x="0" y="0"/>
                  </a:lnTo>
                  <a:lnTo>
                    <a:pt x="20319" y="0"/>
                  </a:lnTo>
                  <a:cubicBezTo>
                    <a:pt x="38607" y="0"/>
                    <a:pt x="53508" y="14901"/>
                    <a:pt x="53508" y="32511"/>
                  </a:cubicBezTo>
                  <a:lnTo>
                    <a:pt x="53508" y="3251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823959" y="1992745"/>
              <a:ext cx="396203" cy="306905"/>
            </a:xfrm>
            <a:custGeom>
              <a:avLst/>
              <a:gdLst/>
              <a:ahLst/>
              <a:cxnLst/>
              <a:rect l="l" t="t" r="r" b="b"/>
              <a:pathLst>
                <a:path w="619067" h="479539" extrusionOk="0">
                  <a:moveTo>
                    <a:pt x="0" y="0"/>
                  </a:moveTo>
                  <a:lnTo>
                    <a:pt x="619067" y="0"/>
                  </a:lnTo>
                  <a:lnTo>
                    <a:pt x="619067" y="479540"/>
                  </a:lnTo>
                  <a:lnTo>
                    <a:pt x="0" y="4795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823959" y="1992745"/>
              <a:ext cx="396203" cy="306905"/>
            </a:xfrm>
            <a:custGeom>
              <a:avLst/>
              <a:gdLst/>
              <a:ahLst/>
              <a:cxnLst/>
              <a:rect l="l" t="t" r="r" b="b"/>
              <a:pathLst>
                <a:path w="619067" h="479539" extrusionOk="0">
                  <a:moveTo>
                    <a:pt x="619067" y="0"/>
                  </a:moveTo>
                  <a:lnTo>
                    <a:pt x="619067" y="479540"/>
                  </a:lnTo>
                  <a:lnTo>
                    <a:pt x="0" y="479540"/>
                  </a:lnTo>
                  <a:lnTo>
                    <a:pt x="0" y="436192"/>
                  </a:lnTo>
                  <a:lnTo>
                    <a:pt x="545240" y="436192"/>
                  </a:lnTo>
                  <a:cubicBezTo>
                    <a:pt x="563527" y="436192"/>
                    <a:pt x="578428" y="421291"/>
                    <a:pt x="578428" y="403003"/>
                  </a:cubicBezTo>
                  <a:lnTo>
                    <a:pt x="578428" y="0"/>
                  </a:lnTo>
                  <a:lnTo>
                    <a:pt x="6190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7" name="Google Shape;907;p47"/>
            <p:cNvSpPr/>
            <p:nvPr/>
          </p:nvSpPr>
          <p:spPr>
            <a:xfrm>
              <a:off x="966865" y="1984950"/>
              <a:ext cx="260993" cy="322511"/>
            </a:xfrm>
            <a:custGeom>
              <a:avLst/>
              <a:gdLst/>
              <a:ahLst/>
              <a:cxnLst/>
              <a:rect l="l" t="t" r="r" b="b"/>
              <a:pathLst>
                <a:path w="407801" h="503923" extrusionOk="0">
                  <a:moveTo>
                    <a:pt x="395553" y="0"/>
                  </a:moveTo>
                  <a:lnTo>
                    <a:pt x="12192" y="0"/>
                  </a:lnTo>
                  <a:cubicBezTo>
                    <a:pt x="5419" y="0"/>
                    <a:pt x="0" y="5418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lnTo>
                    <a:pt x="383361" y="24383"/>
                  </a:lnTo>
                  <a:lnTo>
                    <a:pt x="383361" y="479540"/>
                  </a:lnTo>
                  <a:lnTo>
                    <a:pt x="192358" y="479540"/>
                  </a:lnTo>
                  <a:cubicBezTo>
                    <a:pt x="185585" y="479540"/>
                    <a:pt x="180166" y="484958"/>
                    <a:pt x="180166" y="491732"/>
                  </a:cubicBezTo>
                  <a:cubicBezTo>
                    <a:pt x="180166" y="498505"/>
                    <a:pt x="185585" y="503923"/>
                    <a:pt x="192358" y="503923"/>
                  </a:cubicBezTo>
                  <a:lnTo>
                    <a:pt x="395553" y="503923"/>
                  </a:lnTo>
                  <a:cubicBezTo>
                    <a:pt x="402326" y="503923"/>
                    <a:pt x="407745" y="498505"/>
                    <a:pt x="407745" y="491732"/>
                  </a:cubicBezTo>
                  <a:lnTo>
                    <a:pt x="407745" y="12192"/>
                  </a:lnTo>
                  <a:cubicBezTo>
                    <a:pt x="408422" y="5418"/>
                    <a:pt x="403003" y="0"/>
                    <a:pt x="395553" y="0"/>
                  </a:cubicBezTo>
                  <a:lnTo>
                    <a:pt x="3955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8" name="Google Shape;908;p47"/>
            <p:cNvSpPr/>
            <p:nvPr/>
          </p:nvSpPr>
          <p:spPr>
            <a:xfrm>
              <a:off x="816164" y="1985383"/>
              <a:ext cx="244917" cy="322511"/>
            </a:xfrm>
            <a:custGeom>
              <a:avLst/>
              <a:gdLst/>
              <a:ahLst/>
              <a:cxnLst/>
              <a:rect l="l" t="t" r="r" b="b"/>
              <a:pathLst>
                <a:path w="382683" h="503923" extrusionOk="0">
                  <a:moveTo>
                    <a:pt x="370492" y="478863"/>
                  </a:moveTo>
                  <a:lnTo>
                    <a:pt x="24383" y="478863"/>
                  </a:lnTo>
                  <a:lnTo>
                    <a:pt x="24383" y="24383"/>
                  </a:lnTo>
                  <a:lnTo>
                    <a:pt x="190326" y="24383"/>
                  </a:lnTo>
                  <a:cubicBezTo>
                    <a:pt x="197099" y="24383"/>
                    <a:pt x="202518" y="18965"/>
                    <a:pt x="202518" y="12192"/>
                  </a:cubicBezTo>
                  <a:cubicBezTo>
                    <a:pt x="202518" y="5419"/>
                    <a:pt x="197099" y="0"/>
                    <a:pt x="190326" y="0"/>
                  </a:cubicBezTo>
                  <a:lnTo>
                    <a:pt x="12192" y="0"/>
                  </a:lnTo>
                  <a:cubicBezTo>
                    <a:pt x="5419" y="0"/>
                    <a:pt x="0" y="5419"/>
                    <a:pt x="0" y="12192"/>
                  </a:cubicBezTo>
                  <a:lnTo>
                    <a:pt x="0" y="491732"/>
                  </a:lnTo>
                  <a:cubicBezTo>
                    <a:pt x="0" y="498505"/>
                    <a:pt x="5419" y="503924"/>
                    <a:pt x="12192" y="503924"/>
                  </a:cubicBezTo>
                  <a:lnTo>
                    <a:pt x="370492" y="503924"/>
                  </a:lnTo>
                  <a:cubicBezTo>
                    <a:pt x="377265" y="503924"/>
                    <a:pt x="382684" y="498505"/>
                    <a:pt x="382684" y="491732"/>
                  </a:cubicBezTo>
                  <a:cubicBezTo>
                    <a:pt x="382684" y="484281"/>
                    <a:pt x="377265" y="478863"/>
                    <a:pt x="370492" y="4788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863366" y="2032152"/>
              <a:ext cx="98834" cy="129611"/>
            </a:xfrm>
            <a:custGeom>
              <a:avLst/>
              <a:gdLst/>
              <a:ahLst/>
              <a:cxnLst/>
              <a:rect l="l" t="t" r="r" b="b"/>
              <a:pathLst>
                <a:path w="154428" h="202517" extrusionOk="0">
                  <a:moveTo>
                    <a:pt x="77214" y="0"/>
                  </a:moveTo>
                  <a:cubicBezTo>
                    <a:pt x="34543" y="0"/>
                    <a:pt x="0" y="34543"/>
                    <a:pt x="0" y="77214"/>
                  </a:cubicBezTo>
                  <a:cubicBezTo>
                    <a:pt x="0" y="115821"/>
                    <a:pt x="28447" y="147655"/>
                    <a:pt x="65022" y="153751"/>
                  </a:cubicBezTo>
                  <a:lnTo>
                    <a:pt x="65022" y="190326"/>
                  </a:lnTo>
                  <a:cubicBezTo>
                    <a:pt x="65022" y="197099"/>
                    <a:pt x="70441" y="202518"/>
                    <a:pt x="77214" y="202518"/>
                  </a:cubicBezTo>
                  <a:cubicBezTo>
                    <a:pt x="83987" y="202518"/>
                    <a:pt x="89406" y="197099"/>
                    <a:pt x="89406" y="190326"/>
                  </a:cubicBezTo>
                  <a:lnTo>
                    <a:pt x="89406" y="153751"/>
                  </a:lnTo>
                  <a:cubicBezTo>
                    <a:pt x="125981" y="147655"/>
                    <a:pt x="154428" y="115821"/>
                    <a:pt x="154428" y="77214"/>
                  </a:cubicBezTo>
                  <a:cubicBezTo>
                    <a:pt x="154428" y="34543"/>
                    <a:pt x="119885" y="0"/>
                    <a:pt x="77214" y="0"/>
                  </a:cubicBezTo>
                  <a:lnTo>
                    <a:pt x="77214" y="0"/>
                  </a:lnTo>
                  <a:close/>
                  <a:moveTo>
                    <a:pt x="77214" y="130045"/>
                  </a:moveTo>
                  <a:cubicBezTo>
                    <a:pt x="48089" y="130045"/>
                    <a:pt x="25061" y="106339"/>
                    <a:pt x="25061" y="77891"/>
                  </a:cubicBezTo>
                  <a:cubicBezTo>
                    <a:pt x="25061" y="48767"/>
                    <a:pt x="48767" y="25738"/>
                    <a:pt x="77214" y="25738"/>
                  </a:cubicBezTo>
                  <a:cubicBezTo>
                    <a:pt x="105661" y="25738"/>
                    <a:pt x="129367" y="49444"/>
                    <a:pt x="129367" y="77891"/>
                  </a:cubicBezTo>
                  <a:cubicBezTo>
                    <a:pt x="129367" y="106339"/>
                    <a:pt x="105661" y="130045"/>
                    <a:pt x="77214" y="130045"/>
                  </a:cubicBezTo>
                  <a:lnTo>
                    <a:pt x="77214" y="13004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994580" y="2044278"/>
              <a:ext cx="185097" cy="15605"/>
            </a:xfrm>
            <a:custGeom>
              <a:avLst/>
              <a:gdLst/>
              <a:ahLst/>
              <a:cxnLst/>
              <a:rect l="l" t="t" r="r" b="b"/>
              <a:pathLst>
                <a:path w="289214" h="24383" extrusionOk="0">
                  <a:moveTo>
                    <a:pt x="12192" y="24383"/>
                  </a:moveTo>
                  <a:lnTo>
                    <a:pt x="277022" y="24383"/>
                  </a:lnTo>
                  <a:cubicBezTo>
                    <a:pt x="283796" y="24383"/>
                    <a:pt x="289214" y="18965"/>
                    <a:pt x="289214" y="12192"/>
                  </a:cubicBezTo>
                  <a:cubicBezTo>
                    <a:pt x="289214" y="5419"/>
                    <a:pt x="283796" y="0"/>
                    <a:pt x="277022" y="0"/>
                  </a:cubicBezTo>
                  <a:lnTo>
                    <a:pt x="12192" y="0"/>
                  </a:lnTo>
                  <a:cubicBezTo>
                    <a:pt x="5419" y="0"/>
                    <a:pt x="0" y="5419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1" name="Google Shape;911;p47"/>
            <p:cNvSpPr/>
            <p:nvPr/>
          </p:nvSpPr>
          <p:spPr>
            <a:xfrm>
              <a:off x="994580" y="2091047"/>
              <a:ext cx="185097" cy="15605"/>
            </a:xfrm>
            <a:custGeom>
              <a:avLst/>
              <a:gdLst/>
              <a:ahLst/>
              <a:cxnLst/>
              <a:rect l="l" t="t" r="r" b="b"/>
              <a:pathLst>
                <a:path w="289214" h="24383" extrusionOk="0">
                  <a:moveTo>
                    <a:pt x="12192" y="24383"/>
                  </a:moveTo>
                  <a:lnTo>
                    <a:pt x="277022" y="24383"/>
                  </a:lnTo>
                  <a:cubicBezTo>
                    <a:pt x="283796" y="24383"/>
                    <a:pt x="289214" y="18965"/>
                    <a:pt x="289214" y="12192"/>
                  </a:cubicBezTo>
                  <a:cubicBezTo>
                    <a:pt x="289214" y="5418"/>
                    <a:pt x="283796" y="0"/>
                    <a:pt x="277022" y="0"/>
                  </a:cubicBezTo>
                  <a:lnTo>
                    <a:pt x="12192" y="0"/>
                  </a:lnTo>
                  <a:cubicBezTo>
                    <a:pt x="5419" y="0"/>
                    <a:pt x="0" y="5418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2" name="Google Shape;912;p47"/>
            <p:cNvSpPr/>
            <p:nvPr/>
          </p:nvSpPr>
          <p:spPr>
            <a:xfrm>
              <a:off x="1126660" y="2138683"/>
              <a:ext cx="53318" cy="15605"/>
            </a:xfrm>
            <a:custGeom>
              <a:avLst/>
              <a:gdLst/>
              <a:ahLst/>
              <a:cxnLst/>
              <a:rect l="l" t="t" r="r" b="b"/>
              <a:pathLst>
                <a:path w="83309" h="24383" extrusionOk="0">
                  <a:moveTo>
                    <a:pt x="71118" y="0"/>
                  </a:moveTo>
                  <a:lnTo>
                    <a:pt x="12192" y="0"/>
                  </a:lnTo>
                  <a:cubicBezTo>
                    <a:pt x="5419" y="0"/>
                    <a:pt x="0" y="5418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lnTo>
                    <a:pt x="71118" y="24383"/>
                  </a:lnTo>
                  <a:cubicBezTo>
                    <a:pt x="77891" y="24383"/>
                    <a:pt x="83310" y="18965"/>
                    <a:pt x="83310" y="12192"/>
                  </a:cubicBezTo>
                  <a:cubicBezTo>
                    <a:pt x="83310" y="6096"/>
                    <a:pt x="77891" y="0"/>
                    <a:pt x="71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994580" y="2139115"/>
              <a:ext cx="110104" cy="15605"/>
            </a:xfrm>
            <a:custGeom>
              <a:avLst/>
              <a:gdLst/>
              <a:ahLst/>
              <a:cxnLst/>
              <a:rect l="l" t="t" r="r" b="b"/>
              <a:pathLst>
                <a:path w="172038" h="24383" extrusionOk="0">
                  <a:moveTo>
                    <a:pt x="12192" y="24383"/>
                  </a:moveTo>
                  <a:lnTo>
                    <a:pt x="159847" y="24383"/>
                  </a:lnTo>
                  <a:cubicBezTo>
                    <a:pt x="166620" y="24383"/>
                    <a:pt x="172038" y="18965"/>
                    <a:pt x="172038" y="12192"/>
                  </a:cubicBezTo>
                  <a:cubicBezTo>
                    <a:pt x="172038" y="5419"/>
                    <a:pt x="166620" y="0"/>
                    <a:pt x="159847" y="0"/>
                  </a:cubicBezTo>
                  <a:lnTo>
                    <a:pt x="12192" y="0"/>
                  </a:lnTo>
                  <a:cubicBezTo>
                    <a:pt x="5419" y="0"/>
                    <a:pt x="0" y="5419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862933" y="2185885"/>
              <a:ext cx="316876" cy="15605"/>
            </a:xfrm>
            <a:custGeom>
              <a:avLst/>
              <a:gdLst/>
              <a:ahLst/>
              <a:cxnLst/>
              <a:rect l="l" t="t" r="r" b="b"/>
              <a:pathLst>
                <a:path w="495118" h="24383" extrusionOk="0">
                  <a:moveTo>
                    <a:pt x="0" y="12192"/>
                  </a:moveTo>
                  <a:cubicBezTo>
                    <a:pt x="0" y="18965"/>
                    <a:pt x="5419" y="24383"/>
                    <a:pt x="12192" y="24383"/>
                  </a:cubicBezTo>
                  <a:lnTo>
                    <a:pt x="482927" y="24383"/>
                  </a:lnTo>
                  <a:cubicBezTo>
                    <a:pt x="489700" y="24383"/>
                    <a:pt x="495118" y="18965"/>
                    <a:pt x="495118" y="12192"/>
                  </a:cubicBezTo>
                  <a:cubicBezTo>
                    <a:pt x="495118" y="5418"/>
                    <a:pt x="489700" y="0"/>
                    <a:pt x="482927" y="0"/>
                  </a:cubicBezTo>
                  <a:lnTo>
                    <a:pt x="12869" y="0"/>
                  </a:lnTo>
                  <a:cubicBezTo>
                    <a:pt x="6096" y="0"/>
                    <a:pt x="0" y="5418"/>
                    <a:pt x="0" y="121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5" name="Google Shape;915;p47"/>
            <p:cNvSpPr/>
            <p:nvPr/>
          </p:nvSpPr>
          <p:spPr>
            <a:xfrm>
              <a:off x="1126660" y="2233954"/>
              <a:ext cx="53318" cy="15605"/>
            </a:xfrm>
            <a:custGeom>
              <a:avLst/>
              <a:gdLst/>
              <a:ahLst/>
              <a:cxnLst/>
              <a:rect l="l" t="t" r="r" b="b"/>
              <a:pathLst>
                <a:path w="83309" h="24383" extrusionOk="0">
                  <a:moveTo>
                    <a:pt x="71118" y="0"/>
                  </a:moveTo>
                  <a:lnTo>
                    <a:pt x="12192" y="0"/>
                  </a:lnTo>
                  <a:cubicBezTo>
                    <a:pt x="5419" y="0"/>
                    <a:pt x="0" y="5418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lnTo>
                    <a:pt x="71118" y="24383"/>
                  </a:lnTo>
                  <a:cubicBezTo>
                    <a:pt x="77891" y="24383"/>
                    <a:pt x="83310" y="18965"/>
                    <a:pt x="83310" y="12192"/>
                  </a:cubicBezTo>
                  <a:cubicBezTo>
                    <a:pt x="83310" y="5418"/>
                    <a:pt x="77891" y="0"/>
                    <a:pt x="71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6" name="Google Shape;916;p47"/>
            <p:cNvSpPr/>
            <p:nvPr/>
          </p:nvSpPr>
          <p:spPr>
            <a:xfrm>
              <a:off x="863366" y="2233954"/>
              <a:ext cx="241450" cy="15605"/>
            </a:xfrm>
            <a:custGeom>
              <a:avLst/>
              <a:gdLst/>
              <a:ahLst/>
              <a:cxnLst/>
              <a:rect l="l" t="t" r="r" b="b"/>
              <a:pathLst>
                <a:path w="377265" h="24383" extrusionOk="0">
                  <a:moveTo>
                    <a:pt x="12192" y="0"/>
                  </a:moveTo>
                  <a:cubicBezTo>
                    <a:pt x="5419" y="0"/>
                    <a:pt x="0" y="5418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lnTo>
                    <a:pt x="365074" y="24383"/>
                  </a:lnTo>
                  <a:cubicBezTo>
                    <a:pt x="371847" y="24383"/>
                    <a:pt x="377265" y="18965"/>
                    <a:pt x="377265" y="12192"/>
                  </a:cubicBezTo>
                  <a:cubicBezTo>
                    <a:pt x="377265" y="5418"/>
                    <a:pt x="371847" y="0"/>
                    <a:pt x="365074" y="0"/>
                  </a:cubicBezTo>
                  <a:lnTo>
                    <a:pt x="12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749908" y="1839013"/>
              <a:ext cx="544887" cy="414842"/>
            </a:xfrm>
            <a:custGeom>
              <a:avLst/>
              <a:gdLst/>
              <a:ahLst/>
              <a:cxnLst/>
              <a:rect l="l" t="t" r="r" b="b"/>
              <a:pathLst>
                <a:path w="851386" h="648191" extrusionOk="0">
                  <a:moveTo>
                    <a:pt x="806007" y="0"/>
                  </a:moveTo>
                  <a:lnTo>
                    <a:pt x="45380" y="0"/>
                  </a:lnTo>
                  <a:cubicBezTo>
                    <a:pt x="20319" y="0"/>
                    <a:pt x="0" y="20319"/>
                    <a:pt x="0" y="45380"/>
                  </a:cubicBezTo>
                  <a:lnTo>
                    <a:pt x="0" y="602812"/>
                  </a:lnTo>
                  <a:cubicBezTo>
                    <a:pt x="0" y="627872"/>
                    <a:pt x="20319" y="648192"/>
                    <a:pt x="45380" y="648192"/>
                  </a:cubicBezTo>
                  <a:lnTo>
                    <a:pt x="66377" y="648192"/>
                  </a:lnTo>
                  <a:cubicBezTo>
                    <a:pt x="73150" y="648192"/>
                    <a:pt x="78569" y="642773"/>
                    <a:pt x="78569" y="636000"/>
                  </a:cubicBezTo>
                  <a:cubicBezTo>
                    <a:pt x="78569" y="629227"/>
                    <a:pt x="73150" y="623809"/>
                    <a:pt x="66377" y="623809"/>
                  </a:cubicBezTo>
                  <a:lnTo>
                    <a:pt x="45380" y="623809"/>
                  </a:lnTo>
                  <a:cubicBezTo>
                    <a:pt x="33866" y="623809"/>
                    <a:pt x="25061" y="615003"/>
                    <a:pt x="25061" y="603489"/>
                  </a:cubicBezTo>
                  <a:lnTo>
                    <a:pt x="25061" y="141559"/>
                  </a:lnTo>
                  <a:lnTo>
                    <a:pt x="676639" y="141559"/>
                  </a:lnTo>
                  <a:cubicBezTo>
                    <a:pt x="683412" y="141559"/>
                    <a:pt x="688831" y="136141"/>
                    <a:pt x="688831" y="129367"/>
                  </a:cubicBezTo>
                  <a:cubicBezTo>
                    <a:pt x="688831" y="122594"/>
                    <a:pt x="683412" y="117176"/>
                    <a:pt x="676639" y="117176"/>
                  </a:cubicBezTo>
                  <a:lnTo>
                    <a:pt x="25061" y="117176"/>
                  </a:lnTo>
                  <a:lnTo>
                    <a:pt x="25061" y="46735"/>
                  </a:lnTo>
                  <a:cubicBezTo>
                    <a:pt x="25061" y="35220"/>
                    <a:pt x="33866" y="26415"/>
                    <a:pt x="45380" y="26415"/>
                  </a:cubicBezTo>
                  <a:lnTo>
                    <a:pt x="806007" y="26415"/>
                  </a:lnTo>
                  <a:cubicBezTo>
                    <a:pt x="817521" y="26415"/>
                    <a:pt x="826326" y="35220"/>
                    <a:pt x="826326" y="46735"/>
                  </a:cubicBezTo>
                  <a:lnTo>
                    <a:pt x="826326" y="117176"/>
                  </a:lnTo>
                  <a:lnTo>
                    <a:pt x="735566" y="117176"/>
                  </a:lnTo>
                  <a:cubicBezTo>
                    <a:pt x="728792" y="117176"/>
                    <a:pt x="723374" y="122594"/>
                    <a:pt x="723374" y="129367"/>
                  </a:cubicBezTo>
                  <a:cubicBezTo>
                    <a:pt x="723374" y="136141"/>
                    <a:pt x="728792" y="141559"/>
                    <a:pt x="735566" y="141559"/>
                  </a:cubicBezTo>
                  <a:lnTo>
                    <a:pt x="826326" y="141559"/>
                  </a:lnTo>
                  <a:lnTo>
                    <a:pt x="826326" y="603489"/>
                  </a:lnTo>
                  <a:cubicBezTo>
                    <a:pt x="826326" y="615003"/>
                    <a:pt x="817521" y="623809"/>
                    <a:pt x="806007" y="623809"/>
                  </a:cubicBezTo>
                  <a:lnTo>
                    <a:pt x="785010" y="623809"/>
                  </a:lnTo>
                  <a:cubicBezTo>
                    <a:pt x="778237" y="623809"/>
                    <a:pt x="772818" y="629227"/>
                    <a:pt x="772818" y="636000"/>
                  </a:cubicBezTo>
                  <a:cubicBezTo>
                    <a:pt x="772818" y="642773"/>
                    <a:pt x="778237" y="648192"/>
                    <a:pt x="785010" y="648192"/>
                  </a:cubicBezTo>
                  <a:lnTo>
                    <a:pt x="806007" y="648192"/>
                  </a:lnTo>
                  <a:cubicBezTo>
                    <a:pt x="831067" y="648192"/>
                    <a:pt x="851387" y="627872"/>
                    <a:pt x="851387" y="602812"/>
                  </a:cubicBezTo>
                  <a:lnTo>
                    <a:pt x="851387" y="45380"/>
                  </a:lnTo>
                  <a:cubicBezTo>
                    <a:pt x="850709" y="20319"/>
                    <a:pt x="830390" y="0"/>
                    <a:pt x="806007" y="0"/>
                  </a:cubicBezTo>
                  <a:lnTo>
                    <a:pt x="8060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8" name="Google Shape;918;p47"/>
            <p:cNvSpPr/>
            <p:nvPr/>
          </p:nvSpPr>
          <p:spPr>
            <a:xfrm>
              <a:off x="786717" y="1875822"/>
              <a:ext cx="48550" cy="15605"/>
            </a:xfrm>
            <a:custGeom>
              <a:avLst/>
              <a:gdLst/>
              <a:ahLst/>
              <a:cxnLst/>
              <a:rect l="l" t="t" r="r" b="b"/>
              <a:pathLst>
                <a:path w="75859" h="24383" extrusionOk="0">
                  <a:moveTo>
                    <a:pt x="12192" y="0"/>
                  </a:moveTo>
                  <a:cubicBezTo>
                    <a:pt x="5419" y="0"/>
                    <a:pt x="0" y="5419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lnTo>
                    <a:pt x="63668" y="24383"/>
                  </a:lnTo>
                  <a:cubicBezTo>
                    <a:pt x="70441" y="24383"/>
                    <a:pt x="75859" y="18965"/>
                    <a:pt x="75859" y="12192"/>
                  </a:cubicBezTo>
                  <a:cubicBezTo>
                    <a:pt x="75859" y="5419"/>
                    <a:pt x="70441" y="0"/>
                    <a:pt x="63668" y="0"/>
                  </a:cubicBezTo>
                  <a:lnTo>
                    <a:pt x="12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9" name="Google Shape;919;p47"/>
            <p:cNvSpPr/>
            <p:nvPr/>
          </p:nvSpPr>
          <p:spPr>
            <a:xfrm>
              <a:off x="856438" y="1875822"/>
              <a:ext cx="48550" cy="15605"/>
            </a:xfrm>
            <a:custGeom>
              <a:avLst/>
              <a:gdLst/>
              <a:ahLst/>
              <a:cxnLst/>
              <a:rect l="l" t="t" r="r" b="b"/>
              <a:pathLst>
                <a:path w="75859" h="24383" extrusionOk="0">
                  <a:moveTo>
                    <a:pt x="12192" y="0"/>
                  </a:moveTo>
                  <a:cubicBezTo>
                    <a:pt x="5419" y="0"/>
                    <a:pt x="0" y="5419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lnTo>
                    <a:pt x="63668" y="24383"/>
                  </a:lnTo>
                  <a:cubicBezTo>
                    <a:pt x="70441" y="24383"/>
                    <a:pt x="75859" y="18965"/>
                    <a:pt x="75859" y="12192"/>
                  </a:cubicBezTo>
                  <a:cubicBezTo>
                    <a:pt x="75859" y="5419"/>
                    <a:pt x="70441" y="0"/>
                    <a:pt x="63668" y="0"/>
                  </a:cubicBezTo>
                  <a:lnTo>
                    <a:pt x="12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926592" y="1875822"/>
              <a:ext cx="48550" cy="15605"/>
            </a:xfrm>
            <a:custGeom>
              <a:avLst/>
              <a:gdLst/>
              <a:ahLst/>
              <a:cxnLst/>
              <a:rect l="l" t="t" r="r" b="b"/>
              <a:pathLst>
                <a:path w="75859" h="24383" extrusionOk="0">
                  <a:moveTo>
                    <a:pt x="12192" y="0"/>
                  </a:moveTo>
                  <a:cubicBezTo>
                    <a:pt x="5419" y="0"/>
                    <a:pt x="0" y="5419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lnTo>
                    <a:pt x="63668" y="24383"/>
                  </a:lnTo>
                  <a:cubicBezTo>
                    <a:pt x="70441" y="24383"/>
                    <a:pt x="75859" y="18965"/>
                    <a:pt x="75859" y="12192"/>
                  </a:cubicBezTo>
                  <a:cubicBezTo>
                    <a:pt x="75859" y="5419"/>
                    <a:pt x="70441" y="0"/>
                    <a:pt x="63668" y="0"/>
                  </a:cubicBezTo>
                  <a:lnTo>
                    <a:pt x="12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921" name="Google Shape;921;p47"/>
          <p:cNvGrpSpPr/>
          <p:nvPr/>
        </p:nvGrpSpPr>
        <p:grpSpPr>
          <a:xfrm>
            <a:off x="3513263" y="1591450"/>
            <a:ext cx="544454" cy="543587"/>
            <a:chOff x="2256050" y="1805668"/>
            <a:chExt cx="544454" cy="543587"/>
          </a:xfrm>
        </p:grpSpPr>
        <p:sp>
          <p:nvSpPr>
            <p:cNvPr id="922" name="Google Shape;922;p47"/>
            <p:cNvSpPr/>
            <p:nvPr/>
          </p:nvSpPr>
          <p:spPr>
            <a:xfrm>
              <a:off x="2672210" y="2107070"/>
              <a:ext cx="38146" cy="32077"/>
            </a:xfrm>
            <a:custGeom>
              <a:avLst/>
              <a:gdLst/>
              <a:ahLst/>
              <a:cxnLst/>
              <a:rect l="l" t="t" r="r" b="b"/>
              <a:pathLst>
                <a:path w="59603" h="50121" extrusionOk="0">
                  <a:moveTo>
                    <a:pt x="0" y="0"/>
                  </a:moveTo>
                  <a:lnTo>
                    <a:pt x="59604" y="0"/>
                  </a:lnTo>
                  <a:lnTo>
                    <a:pt x="59604" y="50121"/>
                  </a:lnTo>
                  <a:lnTo>
                    <a:pt x="0" y="501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3" name="Google Shape;923;p47"/>
            <p:cNvSpPr/>
            <p:nvPr/>
          </p:nvSpPr>
          <p:spPr>
            <a:xfrm>
              <a:off x="2367777" y="2138683"/>
              <a:ext cx="424379" cy="202436"/>
            </a:xfrm>
            <a:custGeom>
              <a:avLst/>
              <a:gdLst/>
              <a:ahLst/>
              <a:cxnLst/>
              <a:rect l="l" t="t" r="r" b="b"/>
              <a:pathLst>
                <a:path w="663092" h="316306" extrusionOk="0">
                  <a:moveTo>
                    <a:pt x="663093" y="21674"/>
                  </a:moveTo>
                  <a:lnTo>
                    <a:pt x="663093" y="294633"/>
                  </a:lnTo>
                  <a:cubicBezTo>
                    <a:pt x="663093" y="306824"/>
                    <a:pt x="653610" y="316307"/>
                    <a:pt x="641419" y="316307"/>
                  </a:cubicBezTo>
                  <a:lnTo>
                    <a:pt x="21674" y="316307"/>
                  </a:lnTo>
                  <a:cubicBezTo>
                    <a:pt x="9482" y="316307"/>
                    <a:pt x="0" y="306824"/>
                    <a:pt x="0" y="294633"/>
                  </a:cubicBezTo>
                  <a:lnTo>
                    <a:pt x="0" y="21674"/>
                  </a:lnTo>
                  <a:cubicBezTo>
                    <a:pt x="0" y="9482"/>
                    <a:pt x="9482" y="0"/>
                    <a:pt x="21674" y="0"/>
                  </a:cubicBezTo>
                  <a:lnTo>
                    <a:pt x="641419" y="0"/>
                  </a:lnTo>
                  <a:cubicBezTo>
                    <a:pt x="653610" y="0"/>
                    <a:pt x="663093" y="10160"/>
                    <a:pt x="663093" y="2167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2367777" y="2139095"/>
              <a:ext cx="424379" cy="202023"/>
            </a:xfrm>
            <a:custGeom>
              <a:avLst/>
              <a:gdLst/>
              <a:ahLst/>
              <a:cxnLst/>
              <a:rect l="l" t="t" r="r" b="b"/>
              <a:pathLst>
                <a:path w="663092" h="315661" extrusionOk="0">
                  <a:moveTo>
                    <a:pt x="663093" y="21029"/>
                  </a:moveTo>
                  <a:lnTo>
                    <a:pt x="663093" y="293988"/>
                  </a:lnTo>
                  <a:cubicBezTo>
                    <a:pt x="663093" y="306179"/>
                    <a:pt x="653610" y="315662"/>
                    <a:pt x="641419" y="315662"/>
                  </a:cubicBezTo>
                  <a:lnTo>
                    <a:pt x="21674" y="315662"/>
                  </a:lnTo>
                  <a:cubicBezTo>
                    <a:pt x="9482" y="315662"/>
                    <a:pt x="0" y="306179"/>
                    <a:pt x="0" y="293988"/>
                  </a:cubicBezTo>
                  <a:lnTo>
                    <a:pt x="0" y="286537"/>
                  </a:lnTo>
                  <a:lnTo>
                    <a:pt x="610939" y="286537"/>
                  </a:lnTo>
                  <a:cubicBezTo>
                    <a:pt x="623131" y="286537"/>
                    <a:pt x="632614" y="277055"/>
                    <a:pt x="632614" y="264863"/>
                  </a:cubicBezTo>
                  <a:lnTo>
                    <a:pt x="632614" y="32"/>
                  </a:lnTo>
                  <a:lnTo>
                    <a:pt x="642096" y="32"/>
                  </a:lnTo>
                  <a:cubicBezTo>
                    <a:pt x="653610" y="-645"/>
                    <a:pt x="663093" y="9515"/>
                    <a:pt x="663093" y="21029"/>
                  </a:cubicBezTo>
                  <a:lnTo>
                    <a:pt x="663093" y="2102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5" name="Google Shape;925;p47"/>
            <p:cNvSpPr/>
            <p:nvPr/>
          </p:nvSpPr>
          <p:spPr>
            <a:xfrm>
              <a:off x="2263845" y="1812597"/>
              <a:ext cx="187697" cy="281330"/>
            </a:xfrm>
            <a:custGeom>
              <a:avLst/>
              <a:gdLst/>
              <a:ahLst/>
              <a:cxnLst/>
              <a:rect l="l" t="t" r="r" b="b"/>
              <a:pathLst>
                <a:path w="293277" h="439578" extrusionOk="0">
                  <a:moveTo>
                    <a:pt x="293278" y="60281"/>
                  </a:moveTo>
                  <a:lnTo>
                    <a:pt x="293278" y="439578"/>
                  </a:lnTo>
                  <a:lnTo>
                    <a:pt x="40639" y="439578"/>
                  </a:lnTo>
                  <a:cubicBezTo>
                    <a:pt x="18287" y="439578"/>
                    <a:pt x="0" y="421291"/>
                    <a:pt x="0" y="398939"/>
                  </a:cubicBezTo>
                  <a:lnTo>
                    <a:pt x="0" y="0"/>
                  </a:lnTo>
                  <a:lnTo>
                    <a:pt x="232997" y="0"/>
                  </a:lnTo>
                  <a:cubicBezTo>
                    <a:pt x="266185" y="0"/>
                    <a:pt x="293278" y="27093"/>
                    <a:pt x="293278" y="602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6" name="Google Shape;926;p47"/>
            <p:cNvSpPr/>
            <p:nvPr/>
          </p:nvSpPr>
          <p:spPr>
            <a:xfrm>
              <a:off x="2263845" y="1812597"/>
              <a:ext cx="187697" cy="281330"/>
            </a:xfrm>
            <a:custGeom>
              <a:avLst/>
              <a:gdLst/>
              <a:ahLst/>
              <a:cxnLst/>
              <a:rect l="l" t="t" r="r" b="b"/>
              <a:pathLst>
                <a:path w="293277" h="439578" extrusionOk="0">
                  <a:moveTo>
                    <a:pt x="293278" y="60281"/>
                  </a:moveTo>
                  <a:lnTo>
                    <a:pt x="293278" y="439578"/>
                  </a:lnTo>
                  <a:lnTo>
                    <a:pt x="40639" y="439578"/>
                  </a:lnTo>
                  <a:cubicBezTo>
                    <a:pt x="18287" y="439578"/>
                    <a:pt x="0" y="421291"/>
                    <a:pt x="0" y="398939"/>
                  </a:cubicBezTo>
                  <a:lnTo>
                    <a:pt x="0" y="340013"/>
                  </a:lnTo>
                  <a:lnTo>
                    <a:pt x="232997" y="340013"/>
                  </a:lnTo>
                  <a:lnTo>
                    <a:pt x="232997" y="340013"/>
                  </a:lnTo>
                  <a:cubicBezTo>
                    <a:pt x="243834" y="340013"/>
                    <a:pt x="253316" y="331208"/>
                    <a:pt x="253316" y="320371"/>
                  </a:cubicBezTo>
                  <a:lnTo>
                    <a:pt x="253316" y="60281"/>
                  </a:lnTo>
                  <a:cubicBezTo>
                    <a:pt x="253316" y="27093"/>
                    <a:pt x="226224" y="0"/>
                    <a:pt x="193035" y="0"/>
                  </a:cubicBezTo>
                  <a:lnTo>
                    <a:pt x="232997" y="0"/>
                  </a:lnTo>
                  <a:cubicBezTo>
                    <a:pt x="266185" y="0"/>
                    <a:pt x="293278" y="27093"/>
                    <a:pt x="293278" y="60281"/>
                  </a:cubicBezTo>
                  <a:lnTo>
                    <a:pt x="293278" y="602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2451355" y="1812597"/>
              <a:ext cx="187698" cy="281330"/>
            </a:xfrm>
            <a:custGeom>
              <a:avLst/>
              <a:gdLst/>
              <a:ahLst/>
              <a:cxnLst/>
              <a:rect l="l" t="t" r="r" b="b"/>
              <a:pathLst>
                <a:path w="293278" h="439578" extrusionOk="0">
                  <a:moveTo>
                    <a:pt x="293278" y="0"/>
                  </a:moveTo>
                  <a:lnTo>
                    <a:pt x="293278" y="398939"/>
                  </a:lnTo>
                  <a:cubicBezTo>
                    <a:pt x="293278" y="421291"/>
                    <a:pt x="274991" y="439578"/>
                    <a:pt x="252639" y="439578"/>
                  </a:cubicBezTo>
                  <a:lnTo>
                    <a:pt x="0" y="439578"/>
                  </a:lnTo>
                  <a:lnTo>
                    <a:pt x="0" y="60281"/>
                  </a:lnTo>
                  <a:cubicBezTo>
                    <a:pt x="0" y="27093"/>
                    <a:pt x="27093" y="0"/>
                    <a:pt x="60281" y="0"/>
                  </a:cubicBezTo>
                  <a:lnTo>
                    <a:pt x="2932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2451355" y="1812597"/>
              <a:ext cx="187698" cy="281330"/>
            </a:xfrm>
            <a:custGeom>
              <a:avLst/>
              <a:gdLst/>
              <a:ahLst/>
              <a:cxnLst/>
              <a:rect l="l" t="t" r="r" b="b"/>
              <a:pathLst>
                <a:path w="293278" h="439578" extrusionOk="0">
                  <a:moveTo>
                    <a:pt x="293278" y="0"/>
                  </a:moveTo>
                  <a:lnTo>
                    <a:pt x="293278" y="398939"/>
                  </a:lnTo>
                  <a:cubicBezTo>
                    <a:pt x="293278" y="421291"/>
                    <a:pt x="274991" y="439578"/>
                    <a:pt x="252639" y="439578"/>
                  </a:cubicBezTo>
                  <a:lnTo>
                    <a:pt x="0" y="439578"/>
                  </a:lnTo>
                  <a:lnTo>
                    <a:pt x="0" y="400294"/>
                  </a:lnTo>
                  <a:cubicBezTo>
                    <a:pt x="0" y="367106"/>
                    <a:pt x="27093" y="340013"/>
                    <a:pt x="60281" y="340013"/>
                  </a:cubicBezTo>
                  <a:lnTo>
                    <a:pt x="237061" y="340013"/>
                  </a:lnTo>
                  <a:cubicBezTo>
                    <a:pt x="247898" y="340013"/>
                    <a:pt x="256703" y="331208"/>
                    <a:pt x="256703" y="320371"/>
                  </a:cubicBezTo>
                  <a:lnTo>
                    <a:pt x="256703" y="0"/>
                  </a:lnTo>
                  <a:lnTo>
                    <a:pt x="2932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2263845" y="2055104"/>
              <a:ext cx="187697" cy="38580"/>
            </a:xfrm>
            <a:custGeom>
              <a:avLst/>
              <a:gdLst/>
              <a:ahLst/>
              <a:cxnLst/>
              <a:rect l="l" t="t" r="r" b="b"/>
              <a:pathLst>
                <a:path w="293277" h="60281" extrusionOk="0">
                  <a:moveTo>
                    <a:pt x="293278" y="60281"/>
                  </a:moveTo>
                  <a:lnTo>
                    <a:pt x="40639" y="60281"/>
                  </a:lnTo>
                  <a:cubicBezTo>
                    <a:pt x="18287" y="60281"/>
                    <a:pt x="0" y="41994"/>
                    <a:pt x="0" y="19642"/>
                  </a:cubicBezTo>
                  <a:lnTo>
                    <a:pt x="0" y="0"/>
                  </a:lnTo>
                  <a:lnTo>
                    <a:pt x="232997" y="0"/>
                  </a:lnTo>
                  <a:cubicBezTo>
                    <a:pt x="266185" y="0"/>
                    <a:pt x="293278" y="27093"/>
                    <a:pt x="293278" y="602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2451355" y="2055104"/>
              <a:ext cx="187698" cy="38580"/>
            </a:xfrm>
            <a:custGeom>
              <a:avLst/>
              <a:gdLst/>
              <a:ahLst/>
              <a:cxnLst/>
              <a:rect l="l" t="t" r="r" b="b"/>
              <a:pathLst>
                <a:path w="293278" h="60281" extrusionOk="0">
                  <a:moveTo>
                    <a:pt x="293278" y="0"/>
                  </a:moveTo>
                  <a:lnTo>
                    <a:pt x="293278" y="19642"/>
                  </a:lnTo>
                  <a:cubicBezTo>
                    <a:pt x="293278" y="41994"/>
                    <a:pt x="274991" y="60281"/>
                    <a:pt x="252639" y="60281"/>
                  </a:cubicBezTo>
                  <a:lnTo>
                    <a:pt x="0" y="60281"/>
                  </a:lnTo>
                  <a:cubicBezTo>
                    <a:pt x="0" y="27093"/>
                    <a:pt x="27093" y="0"/>
                    <a:pt x="60281" y="0"/>
                  </a:cubicBezTo>
                  <a:lnTo>
                    <a:pt x="2932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2293292" y="1856768"/>
              <a:ext cx="118340" cy="15605"/>
            </a:xfrm>
            <a:custGeom>
              <a:avLst/>
              <a:gdLst/>
              <a:ahLst/>
              <a:cxnLst/>
              <a:rect l="l" t="t" r="r" b="b"/>
              <a:pathLst>
                <a:path w="184907" h="24383" extrusionOk="0">
                  <a:moveTo>
                    <a:pt x="12192" y="24383"/>
                  </a:moveTo>
                  <a:lnTo>
                    <a:pt x="172716" y="24383"/>
                  </a:lnTo>
                  <a:cubicBezTo>
                    <a:pt x="179489" y="24383"/>
                    <a:pt x="184908" y="18965"/>
                    <a:pt x="184908" y="12192"/>
                  </a:cubicBezTo>
                  <a:cubicBezTo>
                    <a:pt x="184908" y="5418"/>
                    <a:pt x="179489" y="0"/>
                    <a:pt x="172716" y="0"/>
                  </a:cubicBezTo>
                  <a:lnTo>
                    <a:pt x="12192" y="0"/>
                  </a:lnTo>
                  <a:cubicBezTo>
                    <a:pt x="5419" y="0"/>
                    <a:pt x="0" y="5418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2293260" y="1903537"/>
              <a:ext cx="118374" cy="15605"/>
            </a:xfrm>
            <a:custGeom>
              <a:avLst/>
              <a:gdLst/>
              <a:ahLst/>
              <a:cxnLst/>
              <a:rect l="l" t="t" r="r" b="b"/>
              <a:pathLst>
                <a:path w="184959" h="24383" extrusionOk="0">
                  <a:moveTo>
                    <a:pt x="12243" y="24383"/>
                  </a:moveTo>
                  <a:lnTo>
                    <a:pt x="172767" y="24383"/>
                  </a:lnTo>
                  <a:cubicBezTo>
                    <a:pt x="179540" y="24383"/>
                    <a:pt x="184959" y="18965"/>
                    <a:pt x="184959" y="12192"/>
                  </a:cubicBezTo>
                  <a:cubicBezTo>
                    <a:pt x="184959" y="5419"/>
                    <a:pt x="179540" y="0"/>
                    <a:pt x="172767" y="0"/>
                  </a:cubicBezTo>
                  <a:lnTo>
                    <a:pt x="12243" y="0"/>
                  </a:lnTo>
                  <a:cubicBezTo>
                    <a:pt x="5470" y="0"/>
                    <a:pt x="52" y="5419"/>
                    <a:pt x="52" y="12192"/>
                  </a:cubicBezTo>
                  <a:cubicBezTo>
                    <a:pt x="-626" y="18965"/>
                    <a:pt x="5470" y="24383"/>
                    <a:pt x="12243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2293260" y="1950739"/>
              <a:ext cx="118374" cy="15605"/>
            </a:xfrm>
            <a:custGeom>
              <a:avLst/>
              <a:gdLst/>
              <a:ahLst/>
              <a:cxnLst/>
              <a:rect l="l" t="t" r="r" b="b"/>
              <a:pathLst>
                <a:path w="184959" h="24383" extrusionOk="0">
                  <a:moveTo>
                    <a:pt x="12243" y="24383"/>
                  </a:moveTo>
                  <a:lnTo>
                    <a:pt x="172767" y="24383"/>
                  </a:lnTo>
                  <a:cubicBezTo>
                    <a:pt x="179540" y="24383"/>
                    <a:pt x="184959" y="18965"/>
                    <a:pt x="184959" y="12192"/>
                  </a:cubicBezTo>
                  <a:cubicBezTo>
                    <a:pt x="184959" y="5419"/>
                    <a:pt x="179540" y="0"/>
                    <a:pt x="172767" y="0"/>
                  </a:cubicBezTo>
                  <a:lnTo>
                    <a:pt x="12243" y="0"/>
                  </a:lnTo>
                  <a:cubicBezTo>
                    <a:pt x="5470" y="0"/>
                    <a:pt x="52" y="5419"/>
                    <a:pt x="52" y="12192"/>
                  </a:cubicBezTo>
                  <a:cubicBezTo>
                    <a:pt x="-626" y="18965"/>
                    <a:pt x="5470" y="24383"/>
                    <a:pt x="12243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2293292" y="1997509"/>
              <a:ext cx="118340" cy="15605"/>
            </a:xfrm>
            <a:custGeom>
              <a:avLst/>
              <a:gdLst/>
              <a:ahLst/>
              <a:cxnLst/>
              <a:rect l="l" t="t" r="r" b="b"/>
              <a:pathLst>
                <a:path w="184907" h="24383" extrusionOk="0">
                  <a:moveTo>
                    <a:pt x="184908" y="12192"/>
                  </a:moveTo>
                  <a:cubicBezTo>
                    <a:pt x="184908" y="5418"/>
                    <a:pt x="179489" y="0"/>
                    <a:pt x="172716" y="0"/>
                  </a:cubicBezTo>
                  <a:lnTo>
                    <a:pt x="12192" y="0"/>
                  </a:lnTo>
                  <a:cubicBezTo>
                    <a:pt x="5419" y="0"/>
                    <a:pt x="0" y="5418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lnTo>
                    <a:pt x="172716" y="24383"/>
                  </a:lnTo>
                  <a:cubicBezTo>
                    <a:pt x="179489" y="24383"/>
                    <a:pt x="184908" y="18965"/>
                    <a:pt x="184908" y="121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2491196" y="1856335"/>
              <a:ext cx="118340" cy="15605"/>
            </a:xfrm>
            <a:custGeom>
              <a:avLst/>
              <a:gdLst/>
              <a:ahLst/>
              <a:cxnLst/>
              <a:rect l="l" t="t" r="r" b="b"/>
              <a:pathLst>
                <a:path w="184907" h="24383" extrusionOk="0">
                  <a:moveTo>
                    <a:pt x="172716" y="0"/>
                  </a:moveTo>
                  <a:lnTo>
                    <a:pt x="12192" y="0"/>
                  </a:lnTo>
                  <a:cubicBezTo>
                    <a:pt x="5418" y="0"/>
                    <a:pt x="0" y="5419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172716" y="24383"/>
                  </a:lnTo>
                  <a:cubicBezTo>
                    <a:pt x="179489" y="24383"/>
                    <a:pt x="184907" y="18965"/>
                    <a:pt x="184907" y="12192"/>
                  </a:cubicBezTo>
                  <a:cubicBezTo>
                    <a:pt x="184907" y="5419"/>
                    <a:pt x="179489" y="0"/>
                    <a:pt x="1727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2491196" y="1903104"/>
              <a:ext cx="118340" cy="15605"/>
            </a:xfrm>
            <a:custGeom>
              <a:avLst/>
              <a:gdLst/>
              <a:ahLst/>
              <a:cxnLst/>
              <a:rect l="l" t="t" r="r" b="b"/>
              <a:pathLst>
                <a:path w="184907" h="24383" extrusionOk="0">
                  <a:moveTo>
                    <a:pt x="172716" y="0"/>
                  </a:moveTo>
                  <a:lnTo>
                    <a:pt x="12192" y="0"/>
                  </a:lnTo>
                  <a:cubicBezTo>
                    <a:pt x="5418" y="0"/>
                    <a:pt x="0" y="5419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172716" y="24383"/>
                  </a:lnTo>
                  <a:cubicBezTo>
                    <a:pt x="179489" y="24383"/>
                    <a:pt x="184907" y="18965"/>
                    <a:pt x="184907" y="12192"/>
                  </a:cubicBezTo>
                  <a:cubicBezTo>
                    <a:pt x="184907" y="6096"/>
                    <a:pt x="179489" y="0"/>
                    <a:pt x="1727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7" name="Google Shape;937;p47"/>
            <p:cNvSpPr/>
            <p:nvPr/>
          </p:nvSpPr>
          <p:spPr>
            <a:xfrm>
              <a:off x="2491196" y="1950307"/>
              <a:ext cx="118340" cy="15605"/>
            </a:xfrm>
            <a:custGeom>
              <a:avLst/>
              <a:gdLst/>
              <a:ahLst/>
              <a:cxnLst/>
              <a:rect l="l" t="t" r="r" b="b"/>
              <a:pathLst>
                <a:path w="184907" h="24383" extrusionOk="0">
                  <a:moveTo>
                    <a:pt x="172716" y="0"/>
                  </a:move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172716" y="24383"/>
                  </a:lnTo>
                  <a:cubicBezTo>
                    <a:pt x="179489" y="24383"/>
                    <a:pt x="184907" y="18965"/>
                    <a:pt x="184907" y="12192"/>
                  </a:cubicBezTo>
                  <a:cubicBezTo>
                    <a:pt x="184907" y="5418"/>
                    <a:pt x="179489" y="0"/>
                    <a:pt x="1727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2491196" y="1997076"/>
              <a:ext cx="118340" cy="15605"/>
            </a:xfrm>
            <a:custGeom>
              <a:avLst/>
              <a:gdLst/>
              <a:ahLst/>
              <a:cxnLst/>
              <a:rect l="l" t="t" r="r" b="b"/>
              <a:pathLst>
                <a:path w="184907" h="24383" extrusionOk="0">
                  <a:moveTo>
                    <a:pt x="172716" y="0"/>
                  </a:move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172716" y="24383"/>
                  </a:lnTo>
                  <a:cubicBezTo>
                    <a:pt x="179489" y="24383"/>
                    <a:pt x="184907" y="18965"/>
                    <a:pt x="184907" y="12192"/>
                  </a:cubicBezTo>
                  <a:cubicBezTo>
                    <a:pt x="184907" y="5418"/>
                    <a:pt x="179489" y="0"/>
                    <a:pt x="1727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39" name="Google Shape;939;p47"/>
            <p:cNvSpPr/>
            <p:nvPr/>
          </p:nvSpPr>
          <p:spPr>
            <a:xfrm>
              <a:off x="2256050" y="1805668"/>
              <a:ext cx="544454" cy="543587"/>
            </a:xfrm>
            <a:custGeom>
              <a:avLst/>
              <a:gdLst/>
              <a:ahLst/>
              <a:cxnLst/>
              <a:rect l="l" t="t" r="r" b="b"/>
              <a:pathLst>
                <a:path w="850709" h="849354" extrusionOk="0">
                  <a:moveTo>
                    <a:pt x="816166" y="508665"/>
                  </a:moveTo>
                  <a:lnTo>
                    <a:pt x="723374" y="508665"/>
                  </a:lnTo>
                  <a:lnTo>
                    <a:pt x="723374" y="471412"/>
                  </a:lnTo>
                  <a:cubicBezTo>
                    <a:pt x="723374" y="464639"/>
                    <a:pt x="717955" y="459221"/>
                    <a:pt x="711182" y="459221"/>
                  </a:cubicBezTo>
                  <a:lnTo>
                    <a:pt x="694927" y="459221"/>
                  </a:lnTo>
                  <a:cubicBezTo>
                    <a:pt x="700345" y="436869"/>
                    <a:pt x="720665" y="419936"/>
                    <a:pt x="745048" y="419936"/>
                  </a:cubicBezTo>
                  <a:cubicBezTo>
                    <a:pt x="803297" y="419936"/>
                    <a:pt x="850709" y="372524"/>
                    <a:pt x="850709" y="314275"/>
                  </a:cubicBezTo>
                  <a:cubicBezTo>
                    <a:pt x="850709" y="256026"/>
                    <a:pt x="803297" y="208613"/>
                    <a:pt x="745048" y="208613"/>
                  </a:cubicBezTo>
                  <a:lnTo>
                    <a:pt x="610940" y="208613"/>
                  </a:lnTo>
                  <a:lnTo>
                    <a:pt x="610940" y="165943"/>
                  </a:lnTo>
                  <a:cubicBezTo>
                    <a:pt x="610940" y="159169"/>
                    <a:pt x="605521" y="153751"/>
                    <a:pt x="598748" y="153751"/>
                  </a:cubicBezTo>
                  <a:cubicBezTo>
                    <a:pt x="591975" y="153751"/>
                    <a:pt x="586556" y="159169"/>
                    <a:pt x="586556" y="165943"/>
                  </a:cubicBezTo>
                  <a:lnTo>
                    <a:pt x="586556" y="378620"/>
                  </a:lnTo>
                  <a:lnTo>
                    <a:pt x="365751" y="378620"/>
                  </a:lnTo>
                  <a:cubicBezTo>
                    <a:pt x="347463" y="378620"/>
                    <a:pt x="330531" y="385393"/>
                    <a:pt x="317662" y="396230"/>
                  </a:cubicBezTo>
                  <a:lnTo>
                    <a:pt x="317662" y="71795"/>
                  </a:lnTo>
                  <a:cubicBezTo>
                    <a:pt x="317662" y="45380"/>
                    <a:pt x="339336" y="24383"/>
                    <a:pt x="365751" y="24383"/>
                  </a:cubicBezTo>
                  <a:lnTo>
                    <a:pt x="586556" y="24383"/>
                  </a:lnTo>
                  <a:lnTo>
                    <a:pt x="586556" y="108371"/>
                  </a:lnTo>
                  <a:cubicBezTo>
                    <a:pt x="586556" y="115144"/>
                    <a:pt x="591975" y="120562"/>
                    <a:pt x="598748" y="120562"/>
                  </a:cubicBezTo>
                  <a:cubicBezTo>
                    <a:pt x="605521" y="120562"/>
                    <a:pt x="610940" y="115144"/>
                    <a:pt x="610940" y="108371"/>
                  </a:cubicBezTo>
                  <a:lnTo>
                    <a:pt x="610940" y="12192"/>
                  </a:lnTo>
                  <a:cubicBezTo>
                    <a:pt x="610940" y="5419"/>
                    <a:pt x="605521" y="0"/>
                    <a:pt x="598748" y="0"/>
                  </a:cubicBezTo>
                  <a:lnTo>
                    <a:pt x="365751" y="0"/>
                  </a:lnTo>
                  <a:cubicBezTo>
                    <a:pt x="340690" y="0"/>
                    <a:pt x="318339" y="12869"/>
                    <a:pt x="305470" y="31834"/>
                  </a:cubicBezTo>
                  <a:cubicBezTo>
                    <a:pt x="292601" y="12869"/>
                    <a:pt x="270249" y="0"/>
                    <a:pt x="245189" y="0"/>
                  </a:cubicBezTo>
                  <a:lnTo>
                    <a:pt x="12192" y="0"/>
                  </a:lnTo>
                  <a:cubicBezTo>
                    <a:pt x="5419" y="0"/>
                    <a:pt x="0" y="5419"/>
                    <a:pt x="0" y="12192"/>
                  </a:cubicBezTo>
                  <a:lnTo>
                    <a:pt x="0" y="411131"/>
                  </a:lnTo>
                  <a:cubicBezTo>
                    <a:pt x="0" y="440256"/>
                    <a:pt x="23706" y="463962"/>
                    <a:pt x="52831" y="463962"/>
                  </a:cubicBezTo>
                  <a:lnTo>
                    <a:pt x="558109" y="463962"/>
                  </a:lnTo>
                  <a:cubicBezTo>
                    <a:pt x="587233" y="463962"/>
                    <a:pt x="610940" y="440256"/>
                    <a:pt x="610940" y="411131"/>
                  </a:cubicBezTo>
                  <a:lnTo>
                    <a:pt x="610940" y="233674"/>
                  </a:lnTo>
                  <a:lnTo>
                    <a:pt x="744371" y="233674"/>
                  </a:lnTo>
                  <a:cubicBezTo>
                    <a:pt x="789074" y="233674"/>
                    <a:pt x="824972" y="270249"/>
                    <a:pt x="824972" y="314275"/>
                  </a:cubicBezTo>
                  <a:cubicBezTo>
                    <a:pt x="824972" y="358300"/>
                    <a:pt x="788397" y="394876"/>
                    <a:pt x="744371" y="394876"/>
                  </a:cubicBezTo>
                  <a:cubicBezTo>
                    <a:pt x="706441" y="394876"/>
                    <a:pt x="674607" y="422646"/>
                    <a:pt x="668511" y="459221"/>
                  </a:cubicBezTo>
                  <a:lnTo>
                    <a:pt x="650901" y="459221"/>
                  </a:lnTo>
                  <a:cubicBezTo>
                    <a:pt x="644128" y="459221"/>
                    <a:pt x="638710" y="464639"/>
                    <a:pt x="638710" y="471412"/>
                  </a:cubicBezTo>
                  <a:lnTo>
                    <a:pt x="638710" y="508665"/>
                  </a:lnTo>
                  <a:lnTo>
                    <a:pt x="196422" y="508665"/>
                  </a:lnTo>
                  <a:cubicBezTo>
                    <a:pt x="177457" y="508665"/>
                    <a:pt x="162556" y="524243"/>
                    <a:pt x="162556" y="542530"/>
                  </a:cubicBezTo>
                  <a:lnTo>
                    <a:pt x="162556" y="815489"/>
                  </a:lnTo>
                  <a:cubicBezTo>
                    <a:pt x="162556" y="834454"/>
                    <a:pt x="178134" y="849355"/>
                    <a:pt x="196422" y="849355"/>
                  </a:cubicBezTo>
                  <a:lnTo>
                    <a:pt x="408422" y="849355"/>
                  </a:lnTo>
                  <a:cubicBezTo>
                    <a:pt x="415195" y="849355"/>
                    <a:pt x="420614" y="843936"/>
                    <a:pt x="420614" y="837163"/>
                  </a:cubicBezTo>
                  <a:cubicBezTo>
                    <a:pt x="420614" y="830390"/>
                    <a:pt x="415195" y="824971"/>
                    <a:pt x="408422" y="824971"/>
                  </a:cubicBezTo>
                  <a:lnTo>
                    <a:pt x="196422" y="824971"/>
                  </a:lnTo>
                  <a:cubicBezTo>
                    <a:pt x="191681" y="824971"/>
                    <a:pt x="186939" y="820908"/>
                    <a:pt x="186939" y="815489"/>
                  </a:cubicBezTo>
                  <a:lnTo>
                    <a:pt x="186939" y="542530"/>
                  </a:lnTo>
                  <a:cubicBezTo>
                    <a:pt x="186939" y="537789"/>
                    <a:pt x="191003" y="533048"/>
                    <a:pt x="196422" y="533048"/>
                  </a:cubicBezTo>
                  <a:lnTo>
                    <a:pt x="816166" y="533048"/>
                  </a:lnTo>
                  <a:cubicBezTo>
                    <a:pt x="820908" y="533048"/>
                    <a:pt x="825649" y="537112"/>
                    <a:pt x="825649" y="542530"/>
                  </a:cubicBezTo>
                  <a:lnTo>
                    <a:pt x="825649" y="815489"/>
                  </a:lnTo>
                  <a:cubicBezTo>
                    <a:pt x="825649" y="820230"/>
                    <a:pt x="821585" y="824971"/>
                    <a:pt x="816166" y="824971"/>
                  </a:cubicBezTo>
                  <a:lnTo>
                    <a:pt x="465994" y="824971"/>
                  </a:lnTo>
                  <a:cubicBezTo>
                    <a:pt x="459221" y="824971"/>
                    <a:pt x="453802" y="830390"/>
                    <a:pt x="453802" y="837163"/>
                  </a:cubicBezTo>
                  <a:cubicBezTo>
                    <a:pt x="453802" y="843936"/>
                    <a:pt x="459221" y="849355"/>
                    <a:pt x="465994" y="849355"/>
                  </a:cubicBezTo>
                  <a:lnTo>
                    <a:pt x="816166" y="849355"/>
                  </a:lnTo>
                  <a:cubicBezTo>
                    <a:pt x="835131" y="849355"/>
                    <a:pt x="850032" y="833777"/>
                    <a:pt x="850032" y="815489"/>
                  </a:cubicBezTo>
                  <a:lnTo>
                    <a:pt x="850032" y="542530"/>
                  </a:lnTo>
                  <a:cubicBezTo>
                    <a:pt x="850709" y="524243"/>
                    <a:pt x="835131" y="508665"/>
                    <a:pt x="816166" y="508665"/>
                  </a:cubicBezTo>
                  <a:lnTo>
                    <a:pt x="816166" y="508665"/>
                  </a:lnTo>
                  <a:close/>
                  <a:moveTo>
                    <a:pt x="24383" y="409776"/>
                  </a:moveTo>
                  <a:lnTo>
                    <a:pt x="24383" y="402326"/>
                  </a:lnTo>
                  <a:lnTo>
                    <a:pt x="76537" y="402326"/>
                  </a:lnTo>
                  <a:cubicBezTo>
                    <a:pt x="83310" y="402326"/>
                    <a:pt x="88728" y="396907"/>
                    <a:pt x="88728" y="390134"/>
                  </a:cubicBezTo>
                  <a:cubicBezTo>
                    <a:pt x="88728" y="383361"/>
                    <a:pt x="83310" y="377943"/>
                    <a:pt x="76537" y="377943"/>
                  </a:cubicBezTo>
                  <a:lnTo>
                    <a:pt x="24383" y="377943"/>
                  </a:lnTo>
                  <a:lnTo>
                    <a:pt x="24383" y="23706"/>
                  </a:lnTo>
                  <a:lnTo>
                    <a:pt x="245189" y="23706"/>
                  </a:lnTo>
                  <a:cubicBezTo>
                    <a:pt x="271604" y="23706"/>
                    <a:pt x="292601" y="45380"/>
                    <a:pt x="292601" y="71118"/>
                  </a:cubicBezTo>
                  <a:lnTo>
                    <a:pt x="292601" y="395553"/>
                  </a:lnTo>
                  <a:cubicBezTo>
                    <a:pt x="279732" y="384716"/>
                    <a:pt x="262799" y="377943"/>
                    <a:pt x="244511" y="377943"/>
                  </a:cubicBezTo>
                  <a:lnTo>
                    <a:pt x="134109" y="377943"/>
                  </a:lnTo>
                  <a:cubicBezTo>
                    <a:pt x="127336" y="377943"/>
                    <a:pt x="121917" y="383361"/>
                    <a:pt x="121917" y="390134"/>
                  </a:cubicBezTo>
                  <a:cubicBezTo>
                    <a:pt x="121917" y="396907"/>
                    <a:pt x="127336" y="402326"/>
                    <a:pt x="134109" y="402326"/>
                  </a:cubicBezTo>
                  <a:lnTo>
                    <a:pt x="245189" y="402326"/>
                  </a:lnTo>
                  <a:cubicBezTo>
                    <a:pt x="267540" y="402326"/>
                    <a:pt x="285828" y="417227"/>
                    <a:pt x="291246" y="437546"/>
                  </a:cubicBezTo>
                  <a:lnTo>
                    <a:pt x="52831" y="437546"/>
                  </a:lnTo>
                  <a:cubicBezTo>
                    <a:pt x="37252" y="438224"/>
                    <a:pt x="24383" y="425355"/>
                    <a:pt x="24383" y="409776"/>
                  </a:cubicBezTo>
                  <a:lnTo>
                    <a:pt x="24383" y="409776"/>
                  </a:lnTo>
                  <a:close/>
                  <a:moveTo>
                    <a:pt x="558109" y="438224"/>
                  </a:moveTo>
                  <a:lnTo>
                    <a:pt x="319693" y="438224"/>
                  </a:lnTo>
                  <a:cubicBezTo>
                    <a:pt x="325112" y="417904"/>
                    <a:pt x="344077" y="403003"/>
                    <a:pt x="365751" y="403003"/>
                  </a:cubicBezTo>
                  <a:lnTo>
                    <a:pt x="586556" y="403003"/>
                  </a:lnTo>
                  <a:lnTo>
                    <a:pt x="586556" y="410454"/>
                  </a:lnTo>
                  <a:cubicBezTo>
                    <a:pt x="586556" y="425355"/>
                    <a:pt x="573687" y="438224"/>
                    <a:pt x="558109" y="438224"/>
                  </a:cubicBezTo>
                  <a:close/>
                  <a:moveTo>
                    <a:pt x="663770" y="508665"/>
                  </a:moveTo>
                  <a:lnTo>
                    <a:pt x="663770" y="483604"/>
                  </a:lnTo>
                  <a:lnTo>
                    <a:pt x="698991" y="483604"/>
                  </a:lnTo>
                  <a:lnTo>
                    <a:pt x="698991" y="508665"/>
                  </a:lnTo>
                  <a:lnTo>
                    <a:pt x="663770" y="50866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0" name="Google Shape;940;p47"/>
            <p:cNvSpPr/>
            <p:nvPr/>
          </p:nvSpPr>
          <p:spPr>
            <a:xfrm>
              <a:off x="2451788" y="2253008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9604" y="5418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2397657" y="2253008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8927" y="5418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2560916" y="2253441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12192" y="24383"/>
                  </a:moveTo>
                  <a:lnTo>
                    <a:pt x="46735" y="24383"/>
                  </a:lnTo>
                  <a:cubicBezTo>
                    <a:pt x="53508" y="24383"/>
                    <a:pt x="58926" y="18965"/>
                    <a:pt x="58926" y="12192"/>
                  </a:cubicBezTo>
                  <a:cubicBezTo>
                    <a:pt x="58926" y="5418"/>
                    <a:pt x="53508" y="0"/>
                    <a:pt x="46735" y="0"/>
                  </a:cubicBez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3" name="Google Shape;943;p47"/>
            <p:cNvSpPr/>
            <p:nvPr/>
          </p:nvSpPr>
          <p:spPr>
            <a:xfrm>
              <a:off x="2615913" y="2253441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12192" y="24383"/>
                  </a:move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8927" y="5418"/>
                    <a:pt x="53508" y="0"/>
                    <a:pt x="46735" y="0"/>
                  </a:cubicBezTo>
                  <a:lnTo>
                    <a:pt x="12192" y="0"/>
                  </a:lnTo>
                  <a:cubicBezTo>
                    <a:pt x="5419" y="0"/>
                    <a:pt x="0" y="5418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4" name="Google Shape;944;p47"/>
            <p:cNvSpPr/>
            <p:nvPr/>
          </p:nvSpPr>
          <p:spPr>
            <a:xfrm>
              <a:off x="2505886" y="2253441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12243" y="24383"/>
                  </a:moveTo>
                  <a:lnTo>
                    <a:pt x="46786" y="24383"/>
                  </a:lnTo>
                  <a:cubicBezTo>
                    <a:pt x="53560" y="24383"/>
                    <a:pt x="58978" y="18965"/>
                    <a:pt x="58978" y="12192"/>
                  </a:cubicBezTo>
                  <a:cubicBezTo>
                    <a:pt x="58978" y="5418"/>
                    <a:pt x="53560" y="0"/>
                    <a:pt x="46786" y="0"/>
                  </a:cubicBezTo>
                  <a:lnTo>
                    <a:pt x="12243" y="0"/>
                  </a:lnTo>
                  <a:cubicBezTo>
                    <a:pt x="5470" y="0"/>
                    <a:pt x="52" y="5418"/>
                    <a:pt x="52" y="12192"/>
                  </a:cubicBezTo>
                  <a:cubicBezTo>
                    <a:pt x="-626" y="18965"/>
                    <a:pt x="5470" y="24383"/>
                    <a:pt x="12243" y="24383"/>
                  </a:cubicBezTo>
                  <a:lnTo>
                    <a:pt x="12243" y="243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2723709" y="2253441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12243" y="24383"/>
                  </a:moveTo>
                  <a:lnTo>
                    <a:pt x="46787" y="24383"/>
                  </a:lnTo>
                  <a:cubicBezTo>
                    <a:pt x="53560" y="24383"/>
                    <a:pt x="58978" y="18965"/>
                    <a:pt x="58978" y="12192"/>
                  </a:cubicBezTo>
                  <a:cubicBezTo>
                    <a:pt x="58978" y="5418"/>
                    <a:pt x="53560" y="0"/>
                    <a:pt x="46787" y="0"/>
                  </a:cubicBezTo>
                  <a:lnTo>
                    <a:pt x="12243" y="0"/>
                  </a:lnTo>
                  <a:cubicBezTo>
                    <a:pt x="5470" y="0"/>
                    <a:pt x="52" y="5418"/>
                    <a:pt x="52" y="12192"/>
                  </a:cubicBezTo>
                  <a:cubicBezTo>
                    <a:pt x="-626" y="18965"/>
                    <a:pt x="5470" y="24383"/>
                    <a:pt x="12243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2669178" y="2253441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12192" y="24383"/>
                  </a:moveTo>
                  <a:lnTo>
                    <a:pt x="46735" y="24383"/>
                  </a:lnTo>
                  <a:cubicBezTo>
                    <a:pt x="53508" y="24383"/>
                    <a:pt x="58926" y="18965"/>
                    <a:pt x="58926" y="12192"/>
                  </a:cubicBezTo>
                  <a:cubicBezTo>
                    <a:pt x="58926" y="5418"/>
                    <a:pt x="53508" y="0"/>
                    <a:pt x="46735" y="0"/>
                  </a:cubicBez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2451788" y="2210136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9604" y="6096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2397657" y="2210136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8927" y="6096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49" name="Google Shape;949;p47"/>
            <p:cNvSpPr/>
            <p:nvPr/>
          </p:nvSpPr>
          <p:spPr>
            <a:xfrm>
              <a:off x="2560916" y="2210569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12192" y="24383"/>
                  </a:moveTo>
                  <a:lnTo>
                    <a:pt x="46735" y="24383"/>
                  </a:lnTo>
                  <a:cubicBezTo>
                    <a:pt x="53508" y="24383"/>
                    <a:pt x="58926" y="18965"/>
                    <a:pt x="58926" y="12192"/>
                  </a:cubicBezTo>
                  <a:cubicBezTo>
                    <a:pt x="58926" y="5419"/>
                    <a:pt x="53508" y="0"/>
                    <a:pt x="46735" y="0"/>
                  </a:cubicBezTo>
                  <a:lnTo>
                    <a:pt x="12192" y="0"/>
                  </a:lnTo>
                  <a:cubicBezTo>
                    <a:pt x="5418" y="0"/>
                    <a:pt x="0" y="5419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2615913" y="2210569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12192" y="24383"/>
                  </a:move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8927" y="5419"/>
                    <a:pt x="53508" y="0"/>
                    <a:pt x="46735" y="0"/>
                  </a:cubicBezTo>
                  <a:lnTo>
                    <a:pt x="12192" y="0"/>
                  </a:lnTo>
                  <a:cubicBezTo>
                    <a:pt x="5419" y="0"/>
                    <a:pt x="0" y="5419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2505886" y="2210569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12243" y="24383"/>
                  </a:moveTo>
                  <a:lnTo>
                    <a:pt x="46786" y="24383"/>
                  </a:lnTo>
                  <a:cubicBezTo>
                    <a:pt x="53560" y="24383"/>
                    <a:pt x="58978" y="18965"/>
                    <a:pt x="58978" y="12192"/>
                  </a:cubicBezTo>
                  <a:cubicBezTo>
                    <a:pt x="58978" y="5419"/>
                    <a:pt x="53560" y="0"/>
                    <a:pt x="46786" y="0"/>
                  </a:cubicBezTo>
                  <a:lnTo>
                    <a:pt x="12243" y="0"/>
                  </a:lnTo>
                  <a:cubicBezTo>
                    <a:pt x="5470" y="0"/>
                    <a:pt x="52" y="5419"/>
                    <a:pt x="52" y="12192"/>
                  </a:cubicBezTo>
                  <a:cubicBezTo>
                    <a:pt x="-626" y="18965"/>
                    <a:pt x="5470" y="24383"/>
                    <a:pt x="12243" y="24383"/>
                  </a:cubicBezTo>
                  <a:lnTo>
                    <a:pt x="12243" y="243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2" name="Google Shape;952;p47"/>
            <p:cNvSpPr/>
            <p:nvPr/>
          </p:nvSpPr>
          <p:spPr>
            <a:xfrm>
              <a:off x="2723709" y="2210569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12243" y="24383"/>
                  </a:moveTo>
                  <a:lnTo>
                    <a:pt x="46787" y="24383"/>
                  </a:lnTo>
                  <a:cubicBezTo>
                    <a:pt x="53560" y="24383"/>
                    <a:pt x="58978" y="18965"/>
                    <a:pt x="58978" y="12192"/>
                  </a:cubicBezTo>
                  <a:cubicBezTo>
                    <a:pt x="58978" y="5419"/>
                    <a:pt x="53560" y="0"/>
                    <a:pt x="46787" y="0"/>
                  </a:cubicBezTo>
                  <a:lnTo>
                    <a:pt x="12243" y="0"/>
                  </a:lnTo>
                  <a:cubicBezTo>
                    <a:pt x="5470" y="0"/>
                    <a:pt x="52" y="5419"/>
                    <a:pt x="52" y="12192"/>
                  </a:cubicBezTo>
                  <a:cubicBezTo>
                    <a:pt x="-626" y="18965"/>
                    <a:pt x="5470" y="24383"/>
                    <a:pt x="12243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3" name="Google Shape;953;p47"/>
            <p:cNvSpPr/>
            <p:nvPr/>
          </p:nvSpPr>
          <p:spPr>
            <a:xfrm>
              <a:off x="2669178" y="2210569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12192" y="24383"/>
                  </a:moveTo>
                  <a:lnTo>
                    <a:pt x="46735" y="24383"/>
                  </a:lnTo>
                  <a:cubicBezTo>
                    <a:pt x="53508" y="24383"/>
                    <a:pt x="58926" y="18965"/>
                    <a:pt x="58926" y="12192"/>
                  </a:cubicBezTo>
                  <a:cubicBezTo>
                    <a:pt x="58926" y="5419"/>
                    <a:pt x="53508" y="0"/>
                    <a:pt x="46735" y="0"/>
                  </a:cubicBezTo>
                  <a:lnTo>
                    <a:pt x="12192" y="0"/>
                  </a:lnTo>
                  <a:cubicBezTo>
                    <a:pt x="5418" y="0"/>
                    <a:pt x="0" y="5419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4" name="Google Shape;954;p47"/>
            <p:cNvSpPr/>
            <p:nvPr/>
          </p:nvSpPr>
          <p:spPr>
            <a:xfrm>
              <a:off x="2451788" y="2167697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8" y="0"/>
                    <a:pt x="0" y="5419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9604" y="5419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2397657" y="2167697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8" y="0"/>
                    <a:pt x="0" y="5419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8927" y="5419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6" name="Google Shape;956;p47"/>
            <p:cNvSpPr/>
            <p:nvPr/>
          </p:nvSpPr>
          <p:spPr>
            <a:xfrm>
              <a:off x="2560916" y="2168130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12192" y="24383"/>
                  </a:moveTo>
                  <a:lnTo>
                    <a:pt x="46735" y="24383"/>
                  </a:lnTo>
                  <a:cubicBezTo>
                    <a:pt x="53508" y="24383"/>
                    <a:pt x="58926" y="18965"/>
                    <a:pt x="58926" y="12192"/>
                  </a:cubicBezTo>
                  <a:cubicBezTo>
                    <a:pt x="58926" y="5418"/>
                    <a:pt x="53508" y="0"/>
                    <a:pt x="46735" y="0"/>
                  </a:cubicBez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288"/>
                    <a:pt x="5418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2615913" y="2168130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12192" y="24383"/>
                  </a:move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8927" y="5418"/>
                    <a:pt x="53508" y="0"/>
                    <a:pt x="46735" y="0"/>
                  </a:cubicBezTo>
                  <a:lnTo>
                    <a:pt x="12192" y="0"/>
                  </a:lnTo>
                  <a:cubicBezTo>
                    <a:pt x="5419" y="0"/>
                    <a:pt x="0" y="5418"/>
                    <a:pt x="0" y="12192"/>
                  </a:cubicBezTo>
                  <a:cubicBezTo>
                    <a:pt x="0" y="18288"/>
                    <a:pt x="5419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2505886" y="2168130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12243" y="24383"/>
                  </a:moveTo>
                  <a:lnTo>
                    <a:pt x="46786" y="24383"/>
                  </a:lnTo>
                  <a:cubicBezTo>
                    <a:pt x="53560" y="24383"/>
                    <a:pt x="58978" y="18965"/>
                    <a:pt x="58978" y="12192"/>
                  </a:cubicBezTo>
                  <a:cubicBezTo>
                    <a:pt x="58978" y="5418"/>
                    <a:pt x="53560" y="0"/>
                    <a:pt x="46786" y="0"/>
                  </a:cubicBezTo>
                  <a:lnTo>
                    <a:pt x="12243" y="0"/>
                  </a:lnTo>
                  <a:cubicBezTo>
                    <a:pt x="5470" y="0"/>
                    <a:pt x="52" y="5418"/>
                    <a:pt x="52" y="12192"/>
                  </a:cubicBezTo>
                  <a:cubicBezTo>
                    <a:pt x="-626" y="18288"/>
                    <a:pt x="5470" y="24383"/>
                    <a:pt x="12243" y="24383"/>
                  </a:cubicBezTo>
                  <a:lnTo>
                    <a:pt x="12243" y="243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2723709" y="2168130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12243" y="24383"/>
                  </a:moveTo>
                  <a:lnTo>
                    <a:pt x="46787" y="24383"/>
                  </a:lnTo>
                  <a:cubicBezTo>
                    <a:pt x="53560" y="24383"/>
                    <a:pt x="58978" y="18965"/>
                    <a:pt x="58978" y="12192"/>
                  </a:cubicBezTo>
                  <a:cubicBezTo>
                    <a:pt x="58978" y="5418"/>
                    <a:pt x="53560" y="0"/>
                    <a:pt x="46787" y="0"/>
                  </a:cubicBezTo>
                  <a:lnTo>
                    <a:pt x="12243" y="0"/>
                  </a:lnTo>
                  <a:cubicBezTo>
                    <a:pt x="5470" y="0"/>
                    <a:pt x="52" y="5418"/>
                    <a:pt x="52" y="12192"/>
                  </a:cubicBezTo>
                  <a:cubicBezTo>
                    <a:pt x="-626" y="18288"/>
                    <a:pt x="5470" y="24383"/>
                    <a:pt x="12243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0" name="Google Shape;960;p47"/>
            <p:cNvSpPr/>
            <p:nvPr/>
          </p:nvSpPr>
          <p:spPr>
            <a:xfrm>
              <a:off x="2669178" y="2168130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12192" y="24383"/>
                  </a:moveTo>
                  <a:lnTo>
                    <a:pt x="46735" y="24383"/>
                  </a:lnTo>
                  <a:cubicBezTo>
                    <a:pt x="53508" y="24383"/>
                    <a:pt x="58926" y="18965"/>
                    <a:pt x="58926" y="12192"/>
                  </a:cubicBezTo>
                  <a:cubicBezTo>
                    <a:pt x="58926" y="5418"/>
                    <a:pt x="53508" y="0"/>
                    <a:pt x="46735" y="0"/>
                  </a:cubicBez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288"/>
                    <a:pt x="5418" y="24383"/>
                    <a:pt x="12192" y="243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2505886" y="2296312"/>
              <a:ext cx="148284" cy="15605"/>
            </a:xfrm>
            <a:custGeom>
              <a:avLst/>
              <a:gdLst/>
              <a:ahLst/>
              <a:cxnLst/>
              <a:rect l="l" t="t" r="r" b="b"/>
              <a:pathLst>
                <a:path w="231693" h="24383" extrusionOk="0">
                  <a:moveTo>
                    <a:pt x="12243" y="24383"/>
                  </a:moveTo>
                  <a:lnTo>
                    <a:pt x="219502" y="24383"/>
                  </a:lnTo>
                  <a:cubicBezTo>
                    <a:pt x="226275" y="24383"/>
                    <a:pt x="231694" y="18965"/>
                    <a:pt x="231694" y="12192"/>
                  </a:cubicBezTo>
                  <a:cubicBezTo>
                    <a:pt x="231694" y="5418"/>
                    <a:pt x="226275" y="0"/>
                    <a:pt x="219502" y="0"/>
                  </a:cubicBezTo>
                  <a:lnTo>
                    <a:pt x="12243" y="0"/>
                  </a:lnTo>
                  <a:cubicBezTo>
                    <a:pt x="5470" y="0"/>
                    <a:pt x="52" y="5418"/>
                    <a:pt x="52" y="12192"/>
                  </a:cubicBezTo>
                  <a:cubicBezTo>
                    <a:pt x="-626" y="18287"/>
                    <a:pt x="5470" y="24383"/>
                    <a:pt x="12243" y="24383"/>
                  </a:cubicBezTo>
                  <a:lnTo>
                    <a:pt x="12243" y="2438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2451788" y="2295879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9604" y="5418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2397657" y="2295879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8927" y="5418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2670044" y="2295879"/>
              <a:ext cx="37746" cy="15605"/>
            </a:xfrm>
            <a:custGeom>
              <a:avLst/>
              <a:gdLst/>
              <a:ahLst/>
              <a:cxnLst/>
              <a:rect l="l" t="t" r="r" b="b"/>
              <a:pathLst>
                <a:path w="58978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9" y="0"/>
                    <a:pt x="0" y="5418"/>
                    <a:pt x="0" y="12192"/>
                  </a:cubicBezTo>
                  <a:cubicBezTo>
                    <a:pt x="0" y="18965"/>
                    <a:pt x="5419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9604" y="5418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2724608" y="2295879"/>
              <a:ext cx="37713" cy="15605"/>
            </a:xfrm>
            <a:custGeom>
              <a:avLst/>
              <a:gdLst/>
              <a:ahLst/>
              <a:cxnLst/>
              <a:rect l="l" t="t" r="r" b="b"/>
              <a:pathLst>
                <a:path w="58926" h="24383" extrusionOk="0">
                  <a:moveTo>
                    <a:pt x="46735" y="0"/>
                  </a:moveTo>
                  <a:lnTo>
                    <a:pt x="12192" y="0"/>
                  </a:lnTo>
                  <a:cubicBezTo>
                    <a:pt x="5418" y="0"/>
                    <a:pt x="0" y="5418"/>
                    <a:pt x="0" y="12192"/>
                  </a:cubicBezTo>
                  <a:cubicBezTo>
                    <a:pt x="0" y="18965"/>
                    <a:pt x="5418" y="24383"/>
                    <a:pt x="12192" y="24383"/>
                  </a:cubicBezTo>
                  <a:lnTo>
                    <a:pt x="46735" y="24383"/>
                  </a:lnTo>
                  <a:cubicBezTo>
                    <a:pt x="53508" y="24383"/>
                    <a:pt x="58927" y="18965"/>
                    <a:pt x="58927" y="12192"/>
                  </a:cubicBezTo>
                  <a:cubicBezTo>
                    <a:pt x="58927" y="5418"/>
                    <a:pt x="53508" y="0"/>
                    <a:pt x="467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grpSp>
        <p:nvGrpSpPr>
          <p:cNvPr id="966" name="Google Shape;966;p47"/>
          <p:cNvGrpSpPr/>
          <p:nvPr/>
        </p:nvGrpSpPr>
        <p:grpSpPr>
          <a:xfrm>
            <a:off x="6222285" y="1638164"/>
            <a:ext cx="545648" cy="496873"/>
            <a:chOff x="1456210" y="1828186"/>
            <a:chExt cx="545648" cy="496873"/>
          </a:xfrm>
        </p:grpSpPr>
        <p:sp>
          <p:nvSpPr>
            <p:cNvPr id="967" name="Google Shape;967;p47"/>
            <p:cNvSpPr/>
            <p:nvPr/>
          </p:nvSpPr>
          <p:spPr>
            <a:xfrm>
              <a:off x="1464871" y="1836412"/>
              <a:ext cx="528849" cy="344621"/>
            </a:xfrm>
            <a:custGeom>
              <a:avLst/>
              <a:gdLst/>
              <a:ahLst/>
              <a:cxnLst/>
              <a:rect l="l" t="t" r="r" b="b"/>
              <a:pathLst>
                <a:path w="826326" h="538470" extrusionOk="0">
                  <a:moveTo>
                    <a:pt x="826326" y="408426"/>
                  </a:moveTo>
                  <a:cubicBezTo>
                    <a:pt x="824294" y="478866"/>
                    <a:pt x="765368" y="538470"/>
                    <a:pt x="694249" y="538470"/>
                  </a:cubicBezTo>
                  <a:lnTo>
                    <a:pt x="132077" y="538470"/>
                  </a:lnTo>
                  <a:cubicBezTo>
                    <a:pt x="73150" y="538470"/>
                    <a:pt x="21674" y="497154"/>
                    <a:pt x="5418" y="441614"/>
                  </a:cubicBezTo>
                  <a:cubicBezTo>
                    <a:pt x="2032" y="430777"/>
                    <a:pt x="677" y="419262"/>
                    <a:pt x="0" y="407748"/>
                  </a:cubicBezTo>
                  <a:lnTo>
                    <a:pt x="0" y="407748"/>
                  </a:lnTo>
                  <a:cubicBezTo>
                    <a:pt x="0" y="340694"/>
                    <a:pt x="48767" y="284477"/>
                    <a:pt x="112434" y="272285"/>
                  </a:cubicBezTo>
                  <a:cubicBezTo>
                    <a:pt x="107693" y="252643"/>
                    <a:pt x="104984" y="232323"/>
                    <a:pt x="105661" y="211326"/>
                  </a:cubicBezTo>
                  <a:cubicBezTo>
                    <a:pt x="109048" y="93473"/>
                    <a:pt x="207259" y="-674"/>
                    <a:pt x="325112" y="4"/>
                  </a:cubicBezTo>
                  <a:cubicBezTo>
                    <a:pt x="401649" y="681"/>
                    <a:pt x="469380" y="40643"/>
                    <a:pt x="507987" y="100924"/>
                  </a:cubicBezTo>
                  <a:cubicBezTo>
                    <a:pt x="526952" y="92119"/>
                    <a:pt x="547949" y="87378"/>
                    <a:pt x="570300" y="87378"/>
                  </a:cubicBezTo>
                  <a:cubicBezTo>
                    <a:pt x="653610" y="87378"/>
                    <a:pt x="721342" y="155109"/>
                    <a:pt x="721342" y="238419"/>
                  </a:cubicBezTo>
                  <a:cubicBezTo>
                    <a:pt x="721342" y="250611"/>
                    <a:pt x="719987" y="262125"/>
                    <a:pt x="717278" y="272962"/>
                  </a:cubicBezTo>
                  <a:cubicBezTo>
                    <a:pt x="744371" y="279058"/>
                    <a:pt x="768754" y="292604"/>
                    <a:pt x="787719" y="312247"/>
                  </a:cubicBezTo>
                  <a:cubicBezTo>
                    <a:pt x="811425" y="337307"/>
                    <a:pt x="826326" y="371173"/>
                    <a:pt x="826326" y="4084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1468768" y="2036050"/>
              <a:ext cx="525380" cy="144783"/>
            </a:xfrm>
            <a:custGeom>
              <a:avLst/>
              <a:gdLst/>
              <a:ahLst/>
              <a:cxnLst/>
              <a:rect l="l" t="t" r="r" b="b"/>
              <a:pathLst>
                <a:path w="820907" h="226223" extrusionOk="0">
                  <a:moveTo>
                    <a:pt x="781623" y="0"/>
                  </a:moveTo>
                  <a:cubicBezTo>
                    <a:pt x="806007" y="25061"/>
                    <a:pt x="820908" y="58927"/>
                    <a:pt x="820908" y="96179"/>
                  </a:cubicBezTo>
                  <a:cubicBezTo>
                    <a:pt x="818876" y="166620"/>
                    <a:pt x="759949" y="226224"/>
                    <a:pt x="688831" y="226224"/>
                  </a:cubicBezTo>
                  <a:lnTo>
                    <a:pt x="126658" y="226224"/>
                  </a:lnTo>
                  <a:cubicBezTo>
                    <a:pt x="67732" y="226224"/>
                    <a:pt x="16256" y="184907"/>
                    <a:pt x="0" y="129367"/>
                  </a:cubicBezTo>
                  <a:cubicBezTo>
                    <a:pt x="23706" y="153751"/>
                    <a:pt x="56895" y="169329"/>
                    <a:pt x="93470" y="169329"/>
                  </a:cubicBezTo>
                  <a:lnTo>
                    <a:pt x="655642" y="169329"/>
                  </a:lnTo>
                  <a:cubicBezTo>
                    <a:pt x="726083" y="169329"/>
                    <a:pt x="785010" y="109725"/>
                    <a:pt x="787719" y="39284"/>
                  </a:cubicBezTo>
                  <a:cubicBezTo>
                    <a:pt x="787042" y="25738"/>
                    <a:pt x="785010" y="12869"/>
                    <a:pt x="7816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1593053" y="2044711"/>
              <a:ext cx="273094" cy="273094"/>
            </a:xfrm>
            <a:custGeom>
              <a:avLst/>
              <a:gdLst/>
              <a:ahLst/>
              <a:cxnLst/>
              <a:rect l="l" t="t" r="r" b="b"/>
              <a:pathLst>
                <a:path w="426709" h="426709" extrusionOk="0">
                  <a:moveTo>
                    <a:pt x="426709" y="213355"/>
                  </a:moveTo>
                  <a:cubicBezTo>
                    <a:pt x="426709" y="331208"/>
                    <a:pt x="331208" y="426709"/>
                    <a:pt x="213355" y="426709"/>
                  </a:cubicBezTo>
                  <a:cubicBezTo>
                    <a:pt x="205904" y="426709"/>
                    <a:pt x="197776" y="426032"/>
                    <a:pt x="190326" y="425355"/>
                  </a:cubicBezTo>
                  <a:cubicBezTo>
                    <a:pt x="83310" y="413840"/>
                    <a:pt x="0" y="323080"/>
                    <a:pt x="0" y="213355"/>
                  </a:cubicBezTo>
                  <a:cubicBezTo>
                    <a:pt x="0" y="102952"/>
                    <a:pt x="83310" y="12869"/>
                    <a:pt x="190326" y="1355"/>
                  </a:cubicBezTo>
                  <a:cubicBezTo>
                    <a:pt x="197776" y="677"/>
                    <a:pt x="205227" y="0"/>
                    <a:pt x="213355" y="0"/>
                  </a:cubicBezTo>
                  <a:cubicBezTo>
                    <a:pt x="331208" y="0"/>
                    <a:pt x="426709" y="95502"/>
                    <a:pt x="426709" y="2133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1714740" y="2044711"/>
              <a:ext cx="151285" cy="273094"/>
            </a:xfrm>
            <a:custGeom>
              <a:avLst/>
              <a:gdLst/>
              <a:ahLst/>
              <a:cxnLst/>
              <a:rect l="l" t="t" r="r" b="b"/>
              <a:pathLst>
                <a:path w="236383" h="426709" extrusionOk="0">
                  <a:moveTo>
                    <a:pt x="236384" y="213355"/>
                  </a:moveTo>
                  <a:cubicBezTo>
                    <a:pt x="236384" y="331208"/>
                    <a:pt x="140882" y="426709"/>
                    <a:pt x="23029" y="426709"/>
                  </a:cubicBezTo>
                  <a:cubicBezTo>
                    <a:pt x="15578" y="426709"/>
                    <a:pt x="7450" y="426032"/>
                    <a:pt x="0" y="425355"/>
                  </a:cubicBezTo>
                  <a:cubicBezTo>
                    <a:pt x="107016" y="413840"/>
                    <a:pt x="190326" y="323080"/>
                    <a:pt x="190326" y="213355"/>
                  </a:cubicBezTo>
                  <a:cubicBezTo>
                    <a:pt x="190326" y="102952"/>
                    <a:pt x="107016" y="12869"/>
                    <a:pt x="0" y="1355"/>
                  </a:cubicBezTo>
                  <a:cubicBezTo>
                    <a:pt x="7450" y="677"/>
                    <a:pt x="14901" y="0"/>
                    <a:pt x="23029" y="0"/>
                  </a:cubicBezTo>
                  <a:cubicBezTo>
                    <a:pt x="140882" y="0"/>
                    <a:pt x="236384" y="95502"/>
                    <a:pt x="236384" y="2133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71" name="Google Shape;971;p47"/>
            <p:cNvSpPr/>
            <p:nvPr/>
          </p:nvSpPr>
          <p:spPr>
            <a:xfrm>
              <a:off x="1456210" y="1899896"/>
              <a:ext cx="112525" cy="288876"/>
            </a:xfrm>
            <a:custGeom>
              <a:avLst/>
              <a:gdLst/>
              <a:ahLst/>
              <a:cxnLst/>
              <a:rect l="l" t="t" r="r" b="b"/>
              <a:pathLst>
                <a:path w="175821" h="451369" extrusionOk="0">
                  <a:moveTo>
                    <a:pt x="164588" y="426986"/>
                  </a:moveTo>
                  <a:lnTo>
                    <a:pt x="145623" y="426986"/>
                  </a:lnTo>
                  <a:cubicBezTo>
                    <a:pt x="115144" y="426986"/>
                    <a:pt x="85342" y="414794"/>
                    <a:pt x="62990" y="391766"/>
                  </a:cubicBezTo>
                  <a:cubicBezTo>
                    <a:pt x="40639" y="369414"/>
                    <a:pt x="27770" y="339612"/>
                    <a:pt x="26415" y="308456"/>
                  </a:cubicBezTo>
                  <a:cubicBezTo>
                    <a:pt x="26415" y="308456"/>
                    <a:pt x="26415" y="307778"/>
                    <a:pt x="26415" y="307778"/>
                  </a:cubicBezTo>
                  <a:cubicBezTo>
                    <a:pt x="27093" y="248175"/>
                    <a:pt x="69764" y="196699"/>
                    <a:pt x="128690" y="185184"/>
                  </a:cubicBezTo>
                  <a:cubicBezTo>
                    <a:pt x="132077" y="184507"/>
                    <a:pt x="134786" y="182475"/>
                    <a:pt x="136818" y="179766"/>
                  </a:cubicBezTo>
                  <a:cubicBezTo>
                    <a:pt x="138850" y="177056"/>
                    <a:pt x="139527" y="172993"/>
                    <a:pt x="138173" y="170283"/>
                  </a:cubicBezTo>
                  <a:cubicBezTo>
                    <a:pt x="133431" y="151318"/>
                    <a:pt x="131399" y="132354"/>
                    <a:pt x="131399" y="112711"/>
                  </a:cubicBezTo>
                  <a:cubicBezTo>
                    <a:pt x="132077" y="79523"/>
                    <a:pt x="141559" y="47012"/>
                    <a:pt x="157815" y="18564"/>
                  </a:cubicBezTo>
                  <a:cubicBezTo>
                    <a:pt x="161201" y="12468"/>
                    <a:pt x="159169" y="5018"/>
                    <a:pt x="153073" y="1631"/>
                  </a:cubicBezTo>
                  <a:cubicBezTo>
                    <a:pt x="146978" y="-1755"/>
                    <a:pt x="139527" y="277"/>
                    <a:pt x="136141" y="6373"/>
                  </a:cubicBezTo>
                  <a:cubicBezTo>
                    <a:pt x="117853" y="38884"/>
                    <a:pt x="107693" y="75459"/>
                    <a:pt x="106339" y="112034"/>
                  </a:cubicBezTo>
                  <a:cubicBezTo>
                    <a:pt x="105661" y="129644"/>
                    <a:pt x="107016" y="147254"/>
                    <a:pt x="110402" y="164187"/>
                  </a:cubicBezTo>
                  <a:cubicBezTo>
                    <a:pt x="46057" y="182475"/>
                    <a:pt x="0" y="241402"/>
                    <a:pt x="0" y="309133"/>
                  </a:cubicBezTo>
                  <a:cubicBezTo>
                    <a:pt x="0" y="309810"/>
                    <a:pt x="0" y="309810"/>
                    <a:pt x="0" y="310488"/>
                  </a:cubicBezTo>
                  <a:cubicBezTo>
                    <a:pt x="1355" y="347740"/>
                    <a:pt x="16933" y="382961"/>
                    <a:pt x="44026" y="409376"/>
                  </a:cubicBezTo>
                  <a:cubicBezTo>
                    <a:pt x="71118" y="436469"/>
                    <a:pt x="107016" y="451370"/>
                    <a:pt x="144268" y="451370"/>
                  </a:cubicBezTo>
                  <a:lnTo>
                    <a:pt x="163233" y="451370"/>
                  </a:lnTo>
                  <a:cubicBezTo>
                    <a:pt x="170006" y="451370"/>
                    <a:pt x="175425" y="445951"/>
                    <a:pt x="175425" y="439178"/>
                  </a:cubicBezTo>
                  <a:cubicBezTo>
                    <a:pt x="177457" y="432405"/>
                    <a:pt x="171361" y="426986"/>
                    <a:pt x="164588" y="426986"/>
                  </a:cubicBezTo>
                  <a:lnTo>
                    <a:pt x="164588" y="42698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1562683" y="1828186"/>
              <a:ext cx="439174" cy="360224"/>
            </a:xfrm>
            <a:custGeom>
              <a:avLst/>
              <a:gdLst/>
              <a:ahLst/>
              <a:cxnLst/>
              <a:rect l="l" t="t" r="r" b="b"/>
              <a:pathLst>
                <a:path w="686210" h="562850" extrusionOk="0">
                  <a:moveTo>
                    <a:pt x="578517" y="277022"/>
                  </a:moveTo>
                  <a:cubicBezTo>
                    <a:pt x="579872" y="268895"/>
                    <a:pt x="580549" y="260089"/>
                    <a:pt x="580549" y="251284"/>
                  </a:cubicBezTo>
                  <a:cubicBezTo>
                    <a:pt x="580549" y="161201"/>
                    <a:pt x="507399" y="88051"/>
                    <a:pt x="417316" y="88051"/>
                  </a:cubicBezTo>
                  <a:cubicBezTo>
                    <a:pt x="397674" y="88051"/>
                    <a:pt x="378031" y="91438"/>
                    <a:pt x="359744" y="98211"/>
                  </a:cubicBezTo>
                  <a:cubicBezTo>
                    <a:pt x="317073" y="37252"/>
                    <a:pt x="247309" y="677"/>
                    <a:pt x="172805" y="0"/>
                  </a:cubicBezTo>
                  <a:cubicBezTo>
                    <a:pt x="172127" y="0"/>
                    <a:pt x="172127" y="0"/>
                    <a:pt x="171450" y="0"/>
                  </a:cubicBezTo>
                  <a:cubicBezTo>
                    <a:pt x="108460" y="0"/>
                    <a:pt x="47501" y="26415"/>
                    <a:pt x="3475" y="73150"/>
                  </a:cubicBezTo>
                  <a:cubicBezTo>
                    <a:pt x="-1266" y="77891"/>
                    <a:pt x="-1266" y="86019"/>
                    <a:pt x="4153" y="90760"/>
                  </a:cubicBezTo>
                  <a:cubicBezTo>
                    <a:pt x="8894" y="95502"/>
                    <a:pt x="17022" y="95502"/>
                    <a:pt x="21763" y="90083"/>
                  </a:cubicBezTo>
                  <a:cubicBezTo>
                    <a:pt x="60370" y="48767"/>
                    <a:pt x="115233" y="25061"/>
                    <a:pt x="171450" y="25061"/>
                  </a:cubicBezTo>
                  <a:cubicBezTo>
                    <a:pt x="172127" y="25061"/>
                    <a:pt x="172127" y="25061"/>
                    <a:pt x="172805" y="25061"/>
                  </a:cubicBezTo>
                  <a:cubicBezTo>
                    <a:pt x="243246" y="25738"/>
                    <a:pt x="307591" y="60958"/>
                    <a:pt x="344843" y="120562"/>
                  </a:cubicBezTo>
                  <a:cubicBezTo>
                    <a:pt x="348230" y="125981"/>
                    <a:pt x="355003" y="128013"/>
                    <a:pt x="360421" y="125304"/>
                  </a:cubicBezTo>
                  <a:cubicBezTo>
                    <a:pt x="378709" y="117176"/>
                    <a:pt x="397674" y="113112"/>
                    <a:pt x="417316" y="113112"/>
                  </a:cubicBezTo>
                  <a:cubicBezTo>
                    <a:pt x="493853" y="113112"/>
                    <a:pt x="555488" y="175425"/>
                    <a:pt x="555488" y="251284"/>
                  </a:cubicBezTo>
                  <a:cubicBezTo>
                    <a:pt x="555488" y="262122"/>
                    <a:pt x="554134" y="272281"/>
                    <a:pt x="552102" y="283118"/>
                  </a:cubicBezTo>
                  <a:cubicBezTo>
                    <a:pt x="551425" y="286505"/>
                    <a:pt x="552102" y="289891"/>
                    <a:pt x="553456" y="292601"/>
                  </a:cubicBezTo>
                  <a:cubicBezTo>
                    <a:pt x="555488" y="295310"/>
                    <a:pt x="558198" y="297342"/>
                    <a:pt x="561584" y="298019"/>
                  </a:cubicBezTo>
                  <a:cubicBezTo>
                    <a:pt x="619156" y="310211"/>
                    <a:pt x="661150" y="361687"/>
                    <a:pt x="661150" y="420614"/>
                  </a:cubicBezTo>
                  <a:cubicBezTo>
                    <a:pt x="660473" y="451770"/>
                    <a:pt x="646926" y="480895"/>
                    <a:pt x="624575" y="503246"/>
                  </a:cubicBezTo>
                  <a:cubicBezTo>
                    <a:pt x="601546" y="525598"/>
                    <a:pt x="572421" y="538467"/>
                    <a:pt x="541942" y="538467"/>
                  </a:cubicBezTo>
                  <a:lnTo>
                    <a:pt x="524332" y="538467"/>
                  </a:lnTo>
                  <a:cubicBezTo>
                    <a:pt x="517559" y="538467"/>
                    <a:pt x="512140" y="543885"/>
                    <a:pt x="512140" y="550658"/>
                  </a:cubicBezTo>
                  <a:cubicBezTo>
                    <a:pt x="512140" y="557431"/>
                    <a:pt x="517559" y="562850"/>
                    <a:pt x="524332" y="562850"/>
                  </a:cubicBezTo>
                  <a:lnTo>
                    <a:pt x="541942" y="562850"/>
                  </a:lnTo>
                  <a:cubicBezTo>
                    <a:pt x="579195" y="562850"/>
                    <a:pt x="615092" y="547949"/>
                    <a:pt x="642185" y="520856"/>
                  </a:cubicBezTo>
                  <a:cubicBezTo>
                    <a:pt x="669278" y="493764"/>
                    <a:pt x="684856" y="458543"/>
                    <a:pt x="686210" y="420614"/>
                  </a:cubicBezTo>
                  <a:cubicBezTo>
                    <a:pt x="686210" y="420614"/>
                    <a:pt x="686210" y="420614"/>
                    <a:pt x="686210" y="419936"/>
                  </a:cubicBezTo>
                  <a:cubicBezTo>
                    <a:pt x="686210" y="354236"/>
                    <a:pt x="641508" y="295987"/>
                    <a:pt x="578517" y="277022"/>
                  </a:cubicBezTo>
                  <a:lnTo>
                    <a:pt x="578517" y="27702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1593321" y="2036483"/>
              <a:ext cx="281495" cy="224543"/>
            </a:xfrm>
            <a:custGeom>
              <a:avLst/>
              <a:gdLst/>
              <a:ahLst/>
              <a:cxnLst/>
              <a:rect l="l" t="t" r="r" b="b"/>
              <a:pathLst>
                <a:path w="439836" h="350849" extrusionOk="0">
                  <a:moveTo>
                    <a:pt x="212935" y="0"/>
                  </a:moveTo>
                  <a:cubicBezTo>
                    <a:pt x="165523" y="0"/>
                    <a:pt x="120820" y="14224"/>
                    <a:pt x="82213" y="41316"/>
                  </a:cubicBezTo>
                  <a:cubicBezTo>
                    <a:pt x="44961" y="67732"/>
                    <a:pt x="16514" y="104984"/>
                    <a:pt x="935" y="147655"/>
                  </a:cubicBezTo>
                  <a:cubicBezTo>
                    <a:pt x="-1774" y="154428"/>
                    <a:pt x="1613" y="161201"/>
                    <a:pt x="8386" y="163910"/>
                  </a:cubicBezTo>
                  <a:cubicBezTo>
                    <a:pt x="15159" y="166620"/>
                    <a:pt x="21932" y="163233"/>
                    <a:pt x="24641" y="156460"/>
                  </a:cubicBezTo>
                  <a:cubicBezTo>
                    <a:pt x="53766" y="77891"/>
                    <a:pt x="129625" y="25061"/>
                    <a:pt x="212935" y="25061"/>
                  </a:cubicBezTo>
                  <a:cubicBezTo>
                    <a:pt x="324015" y="25061"/>
                    <a:pt x="414098" y="115144"/>
                    <a:pt x="414098" y="226224"/>
                  </a:cubicBezTo>
                  <a:cubicBezTo>
                    <a:pt x="414098" y="263476"/>
                    <a:pt x="403939" y="300051"/>
                    <a:pt x="384296" y="331885"/>
                  </a:cubicBezTo>
                  <a:cubicBezTo>
                    <a:pt x="380910" y="337981"/>
                    <a:pt x="382264" y="345431"/>
                    <a:pt x="388360" y="348818"/>
                  </a:cubicBezTo>
                  <a:cubicBezTo>
                    <a:pt x="390392" y="350172"/>
                    <a:pt x="392424" y="350850"/>
                    <a:pt x="395134" y="350850"/>
                  </a:cubicBezTo>
                  <a:cubicBezTo>
                    <a:pt x="399197" y="350850"/>
                    <a:pt x="403261" y="348818"/>
                    <a:pt x="405971" y="344754"/>
                  </a:cubicBezTo>
                  <a:cubicBezTo>
                    <a:pt x="428322" y="308856"/>
                    <a:pt x="439836" y="268217"/>
                    <a:pt x="439836" y="226224"/>
                  </a:cubicBezTo>
                  <a:cubicBezTo>
                    <a:pt x="438482" y="100920"/>
                    <a:pt x="336884" y="0"/>
                    <a:pt x="212935" y="0"/>
                  </a:cubicBezTo>
                  <a:lnTo>
                    <a:pt x="21293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1583959" y="2159428"/>
              <a:ext cx="246925" cy="165631"/>
            </a:xfrm>
            <a:custGeom>
              <a:avLst/>
              <a:gdLst/>
              <a:ahLst/>
              <a:cxnLst/>
              <a:rect l="l" t="t" r="r" b="b"/>
              <a:pathLst>
                <a:path w="385820" h="258799" extrusionOk="0">
                  <a:moveTo>
                    <a:pt x="366428" y="178198"/>
                  </a:moveTo>
                  <a:cubicBezTo>
                    <a:pt x="328498" y="214774"/>
                    <a:pt x="279054" y="234416"/>
                    <a:pt x="226901" y="234416"/>
                  </a:cubicBezTo>
                  <a:cubicBezTo>
                    <a:pt x="115821" y="234416"/>
                    <a:pt x="25738" y="144333"/>
                    <a:pt x="25738" y="33253"/>
                  </a:cubicBezTo>
                  <a:cubicBezTo>
                    <a:pt x="25738" y="26479"/>
                    <a:pt x="25738" y="20384"/>
                    <a:pt x="26415" y="13611"/>
                  </a:cubicBezTo>
                  <a:cubicBezTo>
                    <a:pt x="27093" y="6837"/>
                    <a:pt x="22351" y="742"/>
                    <a:pt x="14901" y="64"/>
                  </a:cubicBezTo>
                  <a:cubicBezTo>
                    <a:pt x="8128" y="-613"/>
                    <a:pt x="2032" y="4128"/>
                    <a:pt x="1355" y="11579"/>
                  </a:cubicBezTo>
                  <a:cubicBezTo>
                    <a:pt x="677" y="19029"/>
                    <a:pt x="0" y="26479"/>
                    <a:pt x="0" y="33253"/>
                  </a:cubicBezTo>
                  <a:cubicBezTo>
                    <a:pt x="0" y="157879"/>
                    <a:pt x="101597" y="258799"/>
                    <a:pt x="225546" y="258799"/>
                  </a:cubicBezTo>
                  <a:cubicBezTo>
                    <a:pt x="284473" y="258799"/>
                    <a:pt x="340013" y="236448"/>
                    <a:pt x="382006" y="195809"/>
                  </a:cubicBezTo>
                  <a:cubicBezTo>
                    <a:pt x="386748" y="191068"/>
                    <a:pt x="387425" y="182940"/>
                    <a:pt x="382006" y="178198"/>
                  </a:cubicBezTo>
                  <a:cubicBezTo>
                    <a:pt x="379297" y="173457"/>
                    <a:pt x="371847" y="173457"/>
                    <a:pt x="366428" y="178198"/>
                  </a:cubicBezTo>
                  <a:lnTo>
                    <a:pt x="366428" y="1781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75" name="Google Shape;975;p47"/>
            <p:cNvSpPr/>
            <p:nvPr/>
          </p:nvSpPr>
          <p:spPr>
            <a:xfrm>
              <a:off x="1638415" y="2124825"/>
              <a:ext cx="85179" cy="111838"/>
            </a:xfrm>
            <a:custGeom>
              <a:avLst/>
              <a:gdLst/>
              <a:ahLst/>
              <a:cxnLst/>
              <a:rect l="l" t="t" r="r" b="b"/>
              <a:pathLst>
                <a:path w="133092" h="174747" extrusionOk="0">
                  <a:moveTo>
                    <a:pt x="66546" y="0"/>
                  </a:moveTo>
                  <a:cubicBezTo>
                    <a:pt x="59773" y="0"/>
                    <a:pt x="54355" y="5418"/>
                    <a:pt x="54355" y="12192"/>
                  </a:cubicBezTo>
                  <a:lnTo>
                    <a:pt x="54355" y="132754"/>
                  </a:lnTo>
                  <a:lnTo>
                    <a:pt x="21166" y="99566"/>
                  </a:lnTo>
                  <a:cubicBezTo>
                    <a:pt x="16425" y="94824"/>
                    <a:pt x="8297" y="94824"/>
                    <a:pt x="3556" y="99566"/>
                  </a:cubicBezTo>
                  <a:cubicBezTo>
                    <a:pt x="-1185" y="104307"/>
                    <a:pt x="-1185" y="112435"/>
                    <a:pt x="3556" y="117176"/>
                  </a:cubicBezTo>
                  <a:lnTo>
                    <a:pt x="57741" y="171361"/>
                  </a:lnTo>
                  <a:cubicBezTo>
                    <a:pt x="60451" y="174070"/>
                    <a:pt x="63160" y="174748"/>
                    <a:pt x="66546" y="174748"/>
                  </a:cubicBezTo>
                  <a:cubicBezTo>
                    <a:pt x="69933" y="174748"/>
                    <a:pt x="72642" y="173393"/>
                    <a:pt x="75351" y="171361"/>
                  </a:cubicBezTo>
                  <a:lnTo>
                    <a:pt x="129537" y="117176"/>
                  </a:lnTo>
                  <a:cubicBezTo>
                    <a:pt x="134278" y="112435"/>
                    <a:pt x="134278" y="104307"/>
                    <a:pt x="129537" y="99566"/>
                  </a:cubicBezTo>
                  <a:cubicBezTo>
                    <a:pt x="124796" y="94824"/>
                    <a:pt x="116668" y="94824"/>
                    <a:pt x="111927" y="99566"/>
                  </a:cubicBezTo>
                  <a:lnTo>
                    <a:pt x="78738" y="132754"/>
                  </a:lnTo>
                  <a:lnTo>
                    <a:pt x="78738" y="12192"/>
                  </a:lnTo>
                  <a:cubicBezTo>
                    <a:pt x="78738" y="5418"/>
                    <a:pt x="73320" y="0"/>
                    <a:pt x="665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1734985" y="2125258"/>
              <a:ext cx="85179" cy="111838"/>
            </a:xfrm>
            <a:custGeom>
              <a:avLst/>
              <a:gdLst/>
              <a:ahLst/>
              <a:cxnLst/>
              <a:rect l="l" t="t" r="r" b="b"/>
              <a:pathLst>
                <a:path w="133092" h="174747" extrusionOk="0">
                  <a:moveTo>
                    <a:pt x="66546" y="174748"/>
                  </a:moveTo>
                  <a:cubicBezTo>
                    <a:pt x="73320" y="174748"/>
                    <a:pt x="78738" y="169329"/>
                    <a:pt x="78738" y="162556"/>
                  </a:cubicBezTo>
                  <a:lnTo>
                    <a:pt x="78738" y="41993"/>
                  </a:lnTo>
                  <a:lnTo>
                    <a:pt x="111927" y="75182"/>
                  </a:lnTo>
                  <a:cubicBezTo>
                    <a:pt x="116668" y="79923"/>
                    <a:pt x="124795" y="79923"/>
                    <a:pt x="129537" y="75182"/>
                  </a:cubicBezTo>
                  <a:cubicBezTo>
                    <a:pt x="134278" y="70441"/>
                    <a:pt x="134278" y="62313"/>
                    <a:pt x="129537" y="57572"/>
                  </a:cubicBezTo>
                  <a:lnTo>
                    <a:pt x="75351" y="3387"/>
                  </a:lnTo>
                  <a:cubicBezTo>
                    <a:pt x="73320" y="1355"/>
                    <a:pt x="69933" y="0"/>
                    <a:pt x="66546" y="0"/>
                  </a:cubicBezTo>
                  <a:cubicBezTo>
                    <a:pt x="63160" y="0"/>
                    <a:pt x="59773" y="1355"/>
                    <a:pt x="57741" y="3387"/>
                  </a:cubicBezTo>
                  <a:lnTo>
                    <a:pt x="3556" y="57572"/>
                  </a:lnTo>
                  <a:cubicBezTo>
                    <a:pt x="-1185" y="62313"/>
                    <a:pt x="-1185" y="70441"/>
                    <a:pt x="3556" y="75182"/>
                  </a:cubicBezTo>
                  <a:cubicBezTo>
                    <a:pt x="6265" y="77891"/>
                    <a:pt x="8974" y="78569"/>
                    <a:pt x="12361" y="78569"/>
                  </a:cubicBezTo>
                  <a:cubicBezTo>
                    <a:pt x="15748" y="78569"/>
                    <a:pt x="18457" y="77214"/>
                    <a:pt x="21166" y="75182"/>
                  </a:cubicBezTo>
                  <a:lnTo>
                    <a:pt x="54355" y="41993"/>
                  </a:lnTo>
                  <a:lnTo>
                    <a:pt x="54355" y="162556"/>
                  </a:lnTo>
                  <a:cubicBezTo>
                    <a:pt x="54355" y="168652"/>
                    <a:pt x="59773" y="174748"/>
                    <a:pt x="66546" y="1747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1"/>
          <p:cNvPicPr>
            <a:picLocks noGrp="1" noChangeAspect="1"/>
          </p:cNvPicPr>
          <p:nvPr>
            <p:ph type="pic" idx="2"/>
          </p:nvPr>
        </p:nvPicPr>
        <p:blipFill>
          <a:blip r:embed="rId2"/>
          <a:stretch>
            <a:fillRect/>
          </a:stretch>
        </p:blipFill>
        <p:spPr>
          <a:xfrm>
            <a:off x="611505" y="1271905"/>
            <a:ext cx="3521710" cy="24904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6095" y="1685925"/>
            <a:ext cx="4693285" cy="1414780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2981325" y="204470"/>
            <a:ext cx="2922270" cy="63246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800" b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DATA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rtual Learning Environment for Students by Slidesgo">
  <a:themeElements>
    <a:clrScheme name="Simple Light">
      <a:dk1>
        <a:srgbClr val="000000"/>
      </a:dk1>
      <a:lt1>
        <a:srgbClr val="FCFCFC"/>
      </a:lt1>
      <a:dk2>
        <a:srgbClr val="6F3FD3"/>
      </a:dk2>
      <a:lt2>
        <a:srgbClr val="955CE8"/>
      </a:lt2>
      <a:accent1>
        <a:srgbClr val="BB7FFA"/>
      </a:accent1>
      <a:accent2>
        <a:srgbClr val="0080FF"/>
      </a:accent2>
      <a:accent3>
        <a:srgbClr val="00CD60"/>
      </a:accent3>
      <a:accent4>
        <a:srgbClr val="A4F4C1"/>
      </a:accent4>
      <a:accent5>
        <a:srgbClr val="D8FEE5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503</Words>
  <Application>Microsoft Office PowerPoint</Application>
  <PresentationFormat>On-screen Show (16:9)</PresentationFormat>
  <Paragraphs>55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Nunito Light</vt:lpstr>
      <vt:lpstr>Calibri</vt:lpstr>
      <vt:lpstr>Open Sans</vt:lpstr>
      <vt:lpstr>Anaheim</vt:lpstr>
      <vt:lpstr>Times New Roman</vt:lpstr>
      <vt:lpstr>DM Sans</vt:lpstr>
      <vt:lpstr>Onest SemiBold</vt:lpstr>
      <vt:lpstr>Onest</vt:lpstr>
      <vt:lpstr>Arial</vt:lpstr>
      <vt:lpstr>Virtual Learning Environment for Students by Slidesgo</vt:lpstr>
      <vt:lpstr>Text to images generation for soft drink label designs  </vt:lpstr>
      <vt:lpstr>Thành viên:  Trương Trọng Hậu  Kiều Minh Tuấn  Phạm Thành Công</vt:lpstr>
      <vt:lpstr>MỤC LỤC</vt:lpstr>
      <vt:lpstr>GIỚI THIỆU</vt:lpstr>
      <vt:lpstr>Giới thiệu</vt:lpstr>
      <vt:lpstr>PowerPoint Presentation</vt:lpstr>
      <vt:lpstr>BỘ DỮ LIỆU</vt:lpstr>
      <vt:lpstr>DATA</vt:lpstr>
      <vt:lpstr>PowerPoint Presentation</vt:lpstr>
      <vt:lpstr>MÔ HÌNH</vt:lpstr>
      <vt:lpstr>Stable Diffusion</vt:lpstr>
      <vt:lpstr>KẾT QUẢ ĐẠT ĐƯỢC</vt:lpstr>
      <vt:lpstr>PowerPoint Presentation</vt:lpstr>
      <vt:lpstr>PowerPoint Presentation</vt:lpstr>
      <vt:lpstr>HƯỚNG PHÁT TRIỂN</vt:lpstr>
      <vt:lpstr>HƯỚNG PHÁT TRIỂN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to images generation for soft drink label designs _x000d_</dc:title>
  <dc:creator/>
  <cp:lastModifiedBy>Trọng Hậu</cp:lastModifiedBy>
  <cp:revision>23</cp:revision>
  <dcterms:created xsi:type="dcterms:W3CDTF">2025-03-31T16:47:00Z</dcterms:created>
  <dcterms:modified xsi:type="dcterms:W3CDTF">2025-05-28T12:05:26Z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9A5FB21C3C9343D392FE5A4E0C9140DB_13</vt:lpwstr>
  </property>
  <property fmtid="{D5CDD505-2E9C-101B-9397-08002B2CF9AE}" pid="3" name="KSOProductBuildVer">
    <vt:lpwstr>1033-12.2.0.21179</vt:lpwstr>
  </property>
</Properties>
</file>